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15" r:id="rId5"/>
  </p:sldMasterIdLst>
  <p:notesMasterIdLst>
    <p:notesMasterId r:id="rId22"/>
  </p:notesMasterIdLst>
  <p:sldIdLst>
    <p:sldId id="257" r:id="rId6"/>
    <p:sldId id="1623" r:id="rId7"/>
    <p:sldId id="1624" r:id="rId8"/>
    <p:sldId id="1626" r:id="rId9"/>
    <p:sldId id="1625" r:id="rId10"/>
    <p:sldId id="1622" r:id="rId11"/>
    <p:sldId id="1628" r:id="rId12"/>
    <p:sldId id="1629" r:id="rId13"/>
    <p:sldId id="1630" r:id="rId14"/>
    <p:sldId id="1631" r:id="rId15"/>
    <p:sldId id="1632" r:id="rId16"/>
    <p:sldId id="1633" r:id="rId17"/>
    <p:sldId id="1634" r:id="rId18"/>
    <p:sldId id="1636" r:id="rId19"/>
    <p:sldId id="1637" r:id="rId20"/>
    <p:sldId id="162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LAET Lisa" initials="DLL" lastIdx="1" clrIdx="0">
    <p:extLst>
      <p:ext uri="{19B8F6BF-5375-455C-9EA6-DF929625EA0E}">
        <p15:presenceInfo xmlns:p15="http://schemas.microsoft.com/office/powerpoint/2012/main" userId="S::LDL@fanc.be::92b7d0ba-ff97-4e06-a290-4396334d8c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0" autoAdjust="0"/>
    <p:restoredTop sz="74730" autoAdjust="0"/>
  </p:normalViewPr>
  <p:slideViewPr>
    <p:cSldViewPr snapToGrid="0">
      <p:cViewPr varScale="1">
        <p:scale>
          <a:sx n="68" d="100"/>
          <a:sy n="68" d="100"/>
        </p:scale>
        <p:origin x="78" y="438"/>
      </p:cViewPr>
      <p:guideLst/>
    </p:cSldViewPr>
  </p:slideViewPr>
  <p:notesTextViewPr>
    <p:cViewPr>
      <p:scale>
        <a:sx n="1" d="1"/>
        <a:sy n="1" d="1"/>
      </p:scale>
      <p:origin x="0" y="0"/>
    </p:cViewPr>
  </p:notesTextViewPr>
  <p:sorterViewPr>
    <p:cViewPr>
      <p:scale>
        <a:sx n="130" d="100"/>
        <a:sy n="130" d="100"/>
      </p:scale>
      <p:origin x="0" y="-1722"/>
    </p:cViewPr>
  </p:sorterViewPr>
  <p:notesViewPr>
    <p:cSldViewPr snapToGrid="0">
      <p:cViewPr varScale="1">
        <p:scale>
          <a:sx n="109" d="100"/>
          <a:sy n="109" d="100"/>
        </p:scale>
        <p:origin x="3268" y="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LAET Lisa" userId="92b7d0ba-ff97-4e06-a290-4396334d8c02" providerId="ADAL" clId="{3A8F69AA-FC04-4806-8303-9FFA9CCA54CB}"/>
    <pc:docChg chg="custSel modSld sldOrd">
      <pc:chgData name="DE LAET Lisa" userId="92b7d0ba-ff97-4e06-a290-4396334d8c02" providerId="ADAL" clId="{3A8F69AA-FC04-4806-8303-9FFA9CCA54CB}" dt="2023-07-20T11:01:15.436" v="335" actId="20577"/>
      <pc:docMkLst>
        <pc:docMk/>
      </pc:docMkLst>
      <pc:sldChg chg="modSp mod">
        <pc:chgData name="DE LAET Lisa" userId="92b7d0ba-ff97-4e06-a290-4396334d8c02" providerId="ADAL" clId="{3A8F69AA-FC04-4806-8303-9FFA9CCA54CB}" dt="2023-07-20T08:45:51.982" v="56" actId="20577"/>
        <pc:sldMkLst>
          <pc:docMk/>
          <pc:sldMk cId="3804509788" sldId="1623"/>
        </pc:sldMkLst>
        <pc:spChg chg="mod">
          <ac:chgData name="DE LAET Lisa" userId="92b7d0ba-ff97-4e06-a290-4396334d8c02" providerId="ADAL" clId="{3A8F69AA-FC04-4806-8303-9FFA9CCA54CB}" dt="2023-07-20T08:45:51.982" v="56" actId="20577"/>
          <ac:spMkLst>
            <pc:docMk/>
            <pc:sldMk cId="3804509788" sldId="1623"/>
            <ac:spMk id="3" creationId="{DB545076-5B7F-47D3-947E-1302151E3A3E}"/>
          </ac:spMkLst>
        </pc:spChg>
      </pc:sldChg>
      <pc:sldChg chg="modSp mod">
        <pc:chgData name="DE LAET Lisa" userId="92b7d0ba-ff97-4e06-a290-4396334d8c02" providerId="ADAL" clId="{3A8F69AA-FC04-4806-8303-9FFA9CCA54CB}" dt="2023-07-20T08:45:58.689" v="63" actId="20577"/>
        <pc:sldMkLst>
          <pc:docMk/>
          <pc:sldMk cId="1038082476" sldId="1624"/>
        </pc:sldMkLst>
        <pc:spChg chg="mod">
          <ac:chgData name="DE LAET Lisa" userId="92b7d0ba-ff97-4e06-a290-4396334d8c02" providerId="ADAL" clId="{3A8F69AA-FC04-4806-8303-9FFA9CCA54CB}" dt="2023-07-20T08:45:58.689" v="63" actId="20577"/>
          <ac:spMkLst>
            <pc:docMk/>
            <pc:sldMk cId="1038082476" sldId="1624"/>
            <ac:spMk id="3" creationId="{C35EF50F-10A2-4C6D-B907-4A7E51332B26}"/>
          </ac:spMkLst>
        </pc:spChg>
      </pc:sldChg>
      <pc:sldChg chg="modSp mod">
        <pc:chgData name="DE LAET Lisa" userId="92b7d0ba-ff97-4e06-a290-4396334d8c02" providerId="ADAL" clId="{3A8F69AA-FC04-4806-8303-9FFA9CCA54CB}" dt="2023-07-20T08:46:34.590" v="84" actId="20577"/>
        <pc:sldMkLst>
          <pc:docMk/>
          <pc:sldMk cId="3341391297" sldId="1625"/>
        </pc:sldMkLst>
        <pc:spChg chg="mod">
          <ac:chgData name="DE LAET Lisa" userId="92b7d0ba-ff97-4e06-a290-4396334d8c02" providerId="ADAL" clId="{3A8F69AA-FC04-4806-8303-9FFA9CCA54CB}" dt="2023-07-20T08:46:34.590" v="84" actId="20577"/>
          <ac:spMkLst>
            <pc:docMk/>
            <pc:sldMk cId="3341391297" sldId="1625"/>
            <ac:spMk id="3" creationId="{F43C6F90-AF83-4F29-8417-12A840A0F7E6}"/>
          </ac:spMkLst>
        </pc:spChg>
      </pc:sldChg>
      <pc:sldChg chg="modSp mod">
        <pc:chgData name="DE LAET Lisa" userId="92b7d0ba-ff97-4e06-a290-4396334d8c02" providerId="ADAL" clId="{3A8F69AA-FC04-4806-8303-9FFA9CCA54CB}" dt="2023-07-20T08:46:18.630" v="77" actId="20577"/>
        <pc:sldMkLst>
          <pc:docMk/>
          <pc:sldMk cId="2668566484" sldId="1626"/>
        </pc:sldMkLst>
        <pc:spChg chg="mod">
          <ac:chgData name="DE LAET Lisa" userId="92b7d0ba-ff97-4e06-a290-4396334d8c02" providerId="ADAL" clId="{3A8F69AA-FC04-4806-8303-9FFA9CCA54CB}" dt="2023-07-20T08:46:18.630" v="77" actId="20577"/>
          <ac:spMkLst>
            <pc:docMk/>
            <pc:sldMk cId="2668566484" sldId="1626"/>
            <ac:spMk id="3" creationId="{C35EF50F-10A2-4C6D-B907-4A7E51332B26}"/>
          </ac:spMkLst>
        </pc:spChg>
      </pc:sldChg>
      <pc:sldChg chg="modSp mod">
        <pc:chgData name="DE LAET Lisa" userId="92b7d0ba-ff97-4e06-a290-4396334d8c02" providerId="ADAL" clId="{3A8F69AA-FC04-4806-8303-9FFA9CCA54CB}" dt="2023-07-20T11:01:15.436" v="335" actId="20577"/>
        <pc:sldMkLst>
          <pc:docMk/>
          <pc:sldMk cId="1579228757" sldId="1627"/>
        </pc:sldMkLst>
        <pc:spChg chg="mod">
          <ac:chgData name="DE LAET Lisa" userId="92b7d0ba-ff97-4e06-a290-4396334d8c02" providerId="ADAL" clId="{3A8F69AA-FC04-4806-8303-9FFA9CCA54CB}" dt="2023-07-20T11:01:07.272" v="304" actId="20577"/>
          <ac:spMkLst>
            <pc:docMk/>
            <pc:sldMk cId="1579228757" sldId="1627"/>
            <ac:spMk id="5" creationId="{08C0C236-C92D-4025-84C7-BB17D3F3E5C7}"/>
          </ac:spMkLst>
        </pc:spChg>
        <pc:spChg chg="mod">
          <ac:chgData name="DE LAET Lisa" userId="92b7d0ba-ff97-4e06-a290-4396334d8c02" providerId="ADAL" clId="{3A8F69AA-FC04-4806-8303-9FFA9CCA54CB}" dt="2023-07-20T11:01:15.436" v="335" actId="20577"/>
          <ac:spMkLst>
            <pc:docMk/>
            <pc:sldMk cId="1579228757" sldId="1627"/>
            <ac:spMk id="6" creationId="{C9EB6106-AE13-4E10-AE0C-54319B0365A0}"/>
          </ac:spMkLst>
        </pc:spChg>
      </pc:sldChg>
      <pc:sldChg chg="modSp mod">
        <pc:chgData name="DE LAET Lisa" userId="92b7d0ba-ff97-4e06-a290-4396334d8c02" providerId="ADAL" clId="{3A8F69AA-FC04-4806-8303-9FFA9CCA54CB}" dt="2023-07-20T08:47:01.694" v="86" actId="20577"/>
        <pc:sldMkLst>
          <pc:docMk/>
          <pc:sldMk cId="3782668381" sldId="1628"/>
        </pc:sldMkLst>
        <pc:spChg chg="mod">
          <ac:chgData name="DE LAET Lisa" userId="92b7d0ba-ff97-4e06-a290-4396334d8c02" providerId="ADAL" clId="{3A8F69AA-FC04-4806-8303-9FFA9CCA54CB}" dt="2023-07-20T08:47:01.694" v="86" actId="20577"/>
          <ac:spMkLst>
            <pc:docMk/>
            <pc:sldMk cId="3782668381" sldId="1628"/>
            <ac:spMk id="3" creationId="{9E0C4279-4F2C-44B5-B080-7E0DA50F6B6B}"/>
          </ac:spMkLst>
        </pc:spChg>
      </pc:sldChg>
      <pc:sldChg chg="modSp mod">
        <pc:chgData name="DE LAET Lisa" userId="92b7d0ba-ff97-4e06-a290-4396334d8c02" providerId="ADAL" clId="{3A8F69AA-FC04-4806-8303-9FFA9CCA54CB}" dt="2023-07-20T08:47:11.780" v="87" actId="20577"/>
        <pc:sldMkLst>
          <pc:docMk/>
          <pc:sldMk cId="3703979153" sldId="1629"/>
        </pc:sldMkLst>
        <pc:spChg chg="mod">
          <ac:chgData name="DE LAET Lisa" userId="92b7d0ba-ff97-4e06-a290-4396334d8c02" providerId="ADAL" clId="{3A8F69AA-FC04-4806-8303-9FFA9CCA54CB}" dt="2023-07-20T08:47:11.780" v="87" actId="20577"/>
          <ac:spMkLst>
            <pc:docMk/>
            <pc:sldMk cId="3703979153" sldId="1629"/>
            <ac:spMk id="3" creationId="{F43C6F90-AF83-4F29-8417-12A840A0F7E6}"/>
          </ac:spMkLst>
        </pc:spChg>
      </pc:sldChg>
      <pc:sldChg chg="modSp mod">
        <pc:chgData name="DE LAET Lisa" userId="92b7d0ba-ff97-4e06-a290-4396334d8c02" providerId="ADAL" clId="{3A8F69AA-FC04-4806-8303-9FFA9CCA54CB}" dt="2023-07-20T08:47:24.225" v="89" actId="20577"/>
        <pc:sldMkLst>
          <pc:docMk/>
          <pc:sldMk cId="2891872140" sldId="1631"/>
        </pc:sldMkLst>
        <pc:spChg chg="mod">
          <ac:chgData name="DE LAET Lisa" userId="92b7d0ba-ff97-4e06-a290-4396334d8c02" providerId="ADAL" clId="{3A8F69AA-FC04-4806-8303-9FFA9CCA54CB}" dt="2023-07-20T08:47:24.225" v="89" actId="20577"/>
          <ac:spMkLst>
            <pc:docMk/>
            <pc:sldMk cId="2891872140" sldId="1631"/>
            <ac:spMk id="3" creationId="{9E0C4279-4F2C-44B5-B080-7E0DA50F6B6B}"/>
          </ac:spMkLst>
        </pc:spChg>
      </pc:sldChg>
      <pc:sldChg chg="modSp mod">
        <pc:chgData name="DE LAET Lisa" userId="92b7d0ba-ff97-4e06-a290-4396334d8c02" providerId="ADAL" clId="{3A8F69AA-FC04-4806-8303-9FFA9CCA54CB}" dt="2023-07-20T08:47:29.616" v="90" actId="20577"/>
        <pc:sldMkLst>
          <pc:docMk/>
          <pc:sldMk cId="1812145477" sldId="1632"/>
        </pc:sldMkLst>
        <pc:spChg chg="mod">
          <ac:chgData name="DE LAET Lisa" userId="92b7d0ba-ff97-4e06-a290-4396334d8c02" providerId="ADAL" clId="{3A8F69AA-FC04-4806-8303-9FFA9CCA54CB}" dt="2023-07-20T08:47:29.616" v="90" actId="20577"/>
          <ac:spMkLst>
            <pc:docMk/>
            <pc:sldMk cId="1812145477" sldId="1632"/>
            <ac:spMk id="3" creationId="{F43C6F90-AF83-4F29-8417-12A840A0F7E6}"/>
          </ac:spMkLst>
        </pc:spChg>
      </pc:sldChg>
      <pc:sldChg chg="modSp mod">
        <pc:chgData name="DE LAET Lisa" userId="92b7d0ba-ff97-4e06-a290-4396334d8c02" providerId="ADAL" clId="{3A8F69AA-FC04-4806-8303-9FFA9CCA54CB}" dt="2023-07-20T08:50:59.099" v="263" actId="13926"/>
        <pc:sldMkLst>
          <pc:docMk/>
          <pc:sldMk cId="3769822553" sldId="1634"/>
        </pc:sldMkLst>
        <pc:spChg chg="mod">
          <ac:chgData name="DE LAET Lisa" userId="92b7d0ba-ff97-4e06-a290-4396334d8c02" providerId="ADAL" clId="{3A8F69AA-FC04-4806-8303-9FFA9CCA54CB}" dt="2023-07-20T08:50:59.099" v="263" actId="13926"/>
          <ac:spMkLst>
            <pc:docMk/>
            <pc:sldMk cId="3769822553" sldId="1634"/>
            <ac:spMk id="3" creationId="{034AB1D8-3F98-4863-8DF9-DB15FFB0133B}"/>
          </ac:spMkLst>
        </pc:spChg>
      </pc:sldChg>
      <pc:sldChg chg="modSp mod">
        <pc:chgData name="DE LAET Lisa" userId="92b7d0ba-ff97-4e06-a290-4396334d8c02" providerId="ADAL" clId="{3A8F69AA-FC04-4806-8303-9FFA9CCA54CB}" dt="2023-07-20T11:00:46.644" v="287" actId="20577"/>
        <pc:sldMkLst>
          <pc:docMk/>
          <pc:sldMk cId="1852139482" sldId="1636"/>
        </pc:sldMkLst>
        <pc:spChg chg="mod">
          <ac:chgData name="DE LAET Lisa" userId="92b7d0ba-ff97-4e06-a290-4396334d8c02" providerId="ADAL" clId="{3A8F69AA-FC04-4806-8303-9FFA9CCA54CB}" dt="2023-07-20T11:00:46.644" v="287" actId="20577"/>
          <ac:spMkLst>
            <pc:docMk/>
            <pc:sldMk cId="1852139482" sldId="1636"/>
            <ac:spMk id="3" creationId="{F43C6F90-AF83-4F29-8417-12A840A0F7E6}"/>
          </ac:spMkLst>
        </pc:spChg>
      </pc:sldChg>
      <pc:sldChg chg="ord">
        <pc:chgData name="DE LAET Lisa" userId="92b7d0ba-ff97-4e06-a290-4396334d8c02" providerId="ADAL" clId="{3A8F69AA-FC04-4806-8303-9FFA9CCA54CB}" dt="2023-07-20T11:00:53.842" v="289"/>
        <pc:sldMkLst>
          <pc:docMk/>
          <pc:sldMk cId="755571615" sldId="1637"/>
        </pc:sldMkLst>
      </pc:sldChg>
    </pc:docChg>
  </pc:docChgLst>
  <pc:docChgLst>
    <pc:chgData name="DE LAET Lisa" userId="92b7d0ba-ff97-4e06-a290-4396334d8c02" providerId="ADAL" clId="{81F07182-F978-4781-A484-D3E011933281}"/>
    <pc:docChg chg="modSld">
      <pc:chgData name="DE LAET Lisa" userId="92b7d0ba-ff97-4e06-a290-4396334d8c02" providerId="ADAL" clId="{81F07182-F978-4781-A484-D3E011933281}" dt="2023-09-19T10:45:12.306" v="52" actId="20577"/>
      <pc:docMkLst>
        <pc:docMk/>
      </pc:docMkLst>
      <pc:sldChg chg="modSp mod">
        <pc:chgData name="DE LAET Lisa" userId="92b7d0ba-ff97-4e06-a290-4396334d8c02" providerId="ADAL" clId="{81F07182-F978-4781-A484-D3E011933281}" dt="2023-09-19T10:45:12.306" v="52" actId="20577"/>
        <pc:sldMkLst>
          <pc:docMk/>
          <pc:sldMk cId="1579228757" sldId="1627"/>
        </pc:sldMkLst>
        <pc:spChg chg="mod">
          <ac:chgData name="DE LAET Lisa" userId="92b7d0ba-ff97-4e06-a290-4396334d8c02" providerId="ADAL" clId="{81F07182-F978-4781-A484-D3E011933281}" dt="2023-09-19T10:45:12.306" v="52" actId="20577"/>
          <ac:spMkLst>
            <pc:docMk/>
            <pc:sldMk cId="1579228757" sldId="1627"/>
            <ac:spMk id="2" creationId="{1A63AD06-4A11-480B-A23B-AFFCA3DB5065}"/>
          </ac:spMkLst>
        </pc:spChg>
      </pc:sldChg>
      <pc:sldChg chg="modSp mod">
        <pc:chgData name="DE LAET Lisa" userId="92b7d0ba-ff97-4e06-a290-4396334d8c02" providerId="ADAL" clId="{81F07182-F978-4781-A484-D3E011933281}" dt="2023-09-04T12:30:55.485" v="24" actId="255"/>
        <pc:sldMkLst>
          <pc:docMk/>
          <pc:sldMk cId="3769822553" sldId="1634"/>
        </pc:sldMkLst>
        <pc:spChg chg="mod">
          <ac:chgData name="DE LAET Lisa" userId="92b7d0ba-ff97-4e06-a290-4396334d8c02" providerId="ADAL" clId="{81F07182-F978-4781-A484-D3E011933281}" dt="2023-09-04T12:30:36.433" v="20" actId="1076"/>
          <ac:spMkLst>
            <pc:docMk/>
            <pc:sldMk cId="3769822553" sldId="1634"/>
            <ac:spMk id="2" creationId="{80F873A8-C500-468D-A219-64F1E328CB4B}"/>
          </ac:spMkLst>
        </pc:spChg>
        <pc:spChg chg="mod">
          <ac:chgData name="DE LAET Lisa" userId="92b7d0ba-ff97-4e06-a290-4396334d8c02" providerId="ADAL" clId="{81F07182-F978-4781-A484-D3E011933281}" dt="2023-09-04T12:30:55.485" v="24" actId="255"/>
          <ac:spMkLst>
            <pc:docMk/>
            <pc:sldMk cId="3769822553" sldId="1634"/>
            <ac:spMk id="3" creationId="{034AB1D8-3F98-4863-8DF9-DB15FFB0133B}"/>
          </ac:spMkLst>
        </pc:spChg>
      </pc:sldChg>
      <pc:sldChg chg="modSp mod">
        <pc:chgData name="DE LAET Lisa" userId="92b7d0ba-ff97-4e06-a290-4396334d8c02" providerId="ADAL" clId="{81F07182-F978-4781-A484-D3E011933281}" dt="2023-09-19T10:45:05.183" v="38" actId="20577"/>
        <pc:sldMkLst>
          <pc:docMk/>
          <pc:sldMk cId="755571615" sldId="1637"/>
        </pc:sldMkLst>
        <pc:spChg chg="mod">
          <ac:chgData name="DE LAET Lisa" userId="92b7d0ba-ff97-4e06-a290-4396334d8c02" providerId="ADAL" clId="{81F07182-F978-4781-A484-D3E011933281}" dt="2023-09-19T10:45:05.183" v="38" actId="20577"/>
          <ac:spMkLst>
            <pc:docMk/>
            <pc:sldMk cId="755571615" sldId="1637"/>
            <ac:spMk id="5" creationId="{A9F36C5A-4F90-468D-9271-B07C4F74ED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4AABE-0BAE-45CE-AEAC-CD363662621C}"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7C092-8389-44BA-A951-B74636FDCF28}" type="slidenum">
              <a:rPr lang="en-US" smtClean="0"/>
              <a:t>‹#›</a:t>
            </a:fld>
            <a:endParaRPr lang="en-US"/>
          </a:p>
        </p:txBody>
      </p:sp>
    </p:spTree>
    <p:extLst>
      <p:ext uri="{BB962C8B-B14F-4D97-AF65-F5344CB8AC3E}">
        <p14:creationId xmlns:p14="http://schemas.microsoft.com/office/powerpoint/2010/main" val="297359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407C092-8389-44BA-A951-B74636FDCF28}" type="slidenum">
              <a:rPr lang="en-US" smtClean="0"/>
              <a:t>1</a:t>
            </a:fld>
            <a:endParaRPr lang="en-US"/>
          </a:p>
        </p:txBody>
      </p:sp>
    </p:spTree>
    <p:extLst>
      <p:ext uri="{BB962C8B-B14F-4D97-AF65-F5344CB8AC3E}">
        <p14:creationId xmlns:p14="http://schemas.microsoft.com/office/powerpoint/2010/main" val="1879123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407C092-8389-44BA-A951-B74636FDCF28}" type="slidenum">
              <a:rPr lang="en-US" smtClean="0"/>
              <a:t>6</a:t>
            </a:fld>
            <a:endParaRPr lang="en-US"/>
          </a:p>
        </p:txBody>
      </p:sp>
    </p:spTree>
    <p:extLst>
      <p:ext uri="{BB962C8B-B14F-4D97-AF65-F5344CB8AC3E}">
        <p14:creationId xmlns:p14="http://schemas.microsoft.com/office/powerpoint/2010/main" val="2946700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407C092-8389-44BA-A951-B74636FDCF28}" type="slidenum">
              <a:rPr lang="en-US" smtClean="0"/>
              <a:t>9</a:t>
            </a:fld>
            <a:endParaRPr lang="en-US"/>
          </a:p>
        </p:txBody>
      </p:sp>
    </p:spTree>
    <p:extLst>
      <p:ext uri="{BB962C8B-B14F-4D97-AF65-F5344CB8AC3E}">
        <p14:creationId xmlns:p14="http://schemas.microsoft.com/office/powerpoint/2010/main" val="336997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407C092-8389-44BA-A951-B74636FDCF28}" type="slidenum">
              <a:rPr lang="en-US" smtClean="0"/>
              <a:t>12</a:t>
            </a:fld>
            <a:endParaRPr lang="en-US"/>
          </a:p>
        </p:txBody>
      </p:sp>
    </p:spTree>
    <p:extLst>
      <p:ext uri="{BB962C8B-B14F-4D97-AF65-F5344CB8AC3E}">
        <p14:creationId xmlns:p14="http://schemas.microsoft.com/office/powerpoint/2010/main" val="10115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07C092-8389-44BA-A951-B74636FDCF28}" type="slidenum">
              <a:rPr lang="en-US" smtClean="0"/>
              <a:t>13</a:t>
            </a:fld>
            <a:endParaRPr lang="en-US"/>
          </a:p>
        </p:txBody>
      </p:sp>
    </p:spTree>
    <p:extLst>
      <p:ext uri="{BB962C8B-B14F-4D97-AF65-F5344CB8AC3E}">
        <p14:creationId xmlns:p14="http://schemas.microsoft.com/office/powerpoint/2010/main" val="81243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407C092-8389-44BA-A951-B74636FDCF28}" type="slidenum">
              <a:rPr lang="en-US" smtClean="0"/>
              <a:t>15</a:t>
            </a:fld>
            <a:endParaRPr lang="en-US"/>
          </a:p>
        </p:txBody>
      </p:sp>
    </p:spTree>
    <p:extLst>
      <p:ext uri="{BB962C8B-B14F-4D97-AF65-F5344CB8AC3E}">
        <p14:creationId xmlns:p14="http://schemas.microsoft.com/office/powerpoint/2010/main" val="874808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8CDC201B-D044-48F8-A020-FAAA27EE5F3B}"/>
              </a:ext>
            </a:extLst>
          </p:cNvPr>
          <p:cNvSpPr>
            <a:spLocks noGrp="1"/>
          </p:cNvSpPr>
          <p:nvPr>
            <p:ph type="body" sz="quarter" idx="10"/>
          </p:nvPr>
        </p:nvSpPr>
        <p:spPr>
          <a:xfrm>
            <a:off x="5376863" y="1163638"/>
            <a:ext cx="6062662" cy="1658937"/>
          </a:xfrm>
        </p:spPr>
        <p:txBody>
          <a:bodyPr anchor="ctr">
            <a:normAutofit/>
          </a:bodyPr>
          <a:lstStyle>
            <a:lvl1pPr marL="0" indent="0">
              <a:buNone/>
              <a:defRPr sz="2800" b="1">
                <a:solidFill>
                  <a:schemeClr val="accent1">
                    <a:lumMod val="50000"/>
                  </a:schemeClr>
                </a:solidFill>
                <a:effectLst/>
              </a:defRPr>
            </a:lvl1pPr>
          </a:lstStyle>
          <a:p>
            <a:pPr lvl="0"/>
            <a:r>
              <a:rPr lang="en-US"/>
              <a:t>Click to edit Master text styles</a:t>
            </a:r>
          </a:p>
        </p:txBody>
      </p:sp>
      <p:sp>
        <p:nvSpPr>
          <p:cNvPr id="36" name="Text Placeholder 34">
            <a:extLst>
              <a:ext uri="{FF2B5EF4-FFF2-40B4-BE49-F238E27FC236}">
                <a16:creationId xmlns:a16="http://schemas.microsoft.com/office/drawing/2014/main" id="{FA012220-7800-469E-9A9F-6664E1DF06FC}"/>
              </a:ext>
            </a:extLst>
          </p:cNvPr>
          <p:cNvSpPr>
            <a:spLocks noGrp="1"/>
          </p:cNvSpPr>
          <p:nvPr>
            <p:ph type="body" sz="quarter" idx="11"/>
          </p:nvPr>
        </p:nvSpPr>
        <p:spPr>
          <a:xfrm>
            <a:off x="5376863" y="2957219"/>
            <a:ext cx="6062662" cy="1658937"/>
          </a:xfrm>
        </p:spPr>
        <p:txBody>
          <a:bodyPr anchor="t">
            <a:normAutofit/>
          </a:bodyPr>
          <a:lstStyle>
            <a:lvl1pPr marL="0" indent="0">
              <a:buNone/>
              <a:defRPr sz="2000" b="0">
                <a:solidFill>
                  <a:schemeClr val="accent1">
                    <a:lumMod val="50000"/>
                  </a:schemeClr>
                </a:solidFill>
                <a:effectLst/>
              </a:defRPr>
            </a:lvl1pPr>
          </a:lstStyle>
          <a:p>
            <a:pPr lvl="0"/>
            <a:r>
              <a:rPr lang="en-US"/>
              <a:t>Click to edit Master text styles</a:t>
            </a:r>
          </a:p>
        </p:txBody>
      </p:sp>
      <p:pic>
        <p:nvPicPr>
          <p:cNvPr id="6" name="Picture 5">
            <a:extLst>
              <a:ext uri="{FF2B5EF4-FFF2-40B4-BE49-F238E27FC236}">
                <a16:creationId xmlns:a16="http://schemas.microsoft.com/office/drawing/2014/main" id="{909CF34B-B6F7-49F4-9E8C-E80DDEC1299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53424" y="0"/>
            <a:ext cx="4343400" cy="6858000"/>
          </a:xfrm>
          <a:prstGeom prst="rect">
            <a:avLst/>
          </a:prstGeom>
        </p:spPr>
      </p:pic>
      <p:sp>
        <p:nvSpPr>
          <p:cNvPr id="7" name="Freeform 21">
            <a:extLst>
              <a:ext uri="{FF2B5EF4-FFF2-40B4-BE49-F238E27FC236}">
                <a16:creationId xmlns:a16="http://schemas.microsoft.com/office/drawing/2014/main" id="{7182FE4E-9DB6-45FA-AE19-59C6C1D2ED1C}"/>
              </a:ext>
            </a:extLst>
          </p:cNvPr>
          <p:cNvSpPr/>
          <p:nvPr userDrawn="1"/>
        </p:nvSpPr>
        <p:spPr>
          <a:xfrm>
            <a:off x="-104224" y="0"/>
            <a:ext cx="4396824" cy="2788919"/>
          </a:xfrm>
          <a:custGeom>
            <a:avLst/>
            <a:gdLst>
              <a:gd name="connsiteX0" fmla="*/ 0 w 6611620"/>
              <a:gd name="connsiteY0" fmla="*/ 0 h 2788919"/>
              <a:gd name="connsiteX1" fmla="*/ 4398010 w 6611620"/>
              <a:gd name="connsiteY1" fmla="*/ 2788920 h 2788919"/>
              <a:gd name="connsiteX2" fmla="*/ 6611621 w 6611620"/>
              <a:gd name="connsiteY2" fmla="*/ 1385570 h 2788919"/>
              <a:gd name="connsiteX3" fmla="*/ 6611621 w 6611620"/>
              <a:gd name="connsiteY3" fmla="*/ 0 h 2788919"/>
            </a:gdLst>
            <a:ahLst/>
            <a:cxnLst>
              <a:cxn ang="0">
                <a:pos x="connsiteX0" y="connsiteY0"/>
              </a:cxn>
              <a:cxn ang="0">
                <a:pos x="connsiteX1" y="connsiteY1"/>
              </a:cxn>
              <a:cxn ang="0">
                <a:pos x="connsiteX2" y="connsiteY2"/>
              </a:cxn>
              <a:cxn ang="0">
                <a:pos x="connsiteX3" y="connsiteY3"/>
              </a:cxn>
            </a:cxnLst>
            <a:rect l="l" t="t" r="r" b="b"/>
            <a:pathLst>
              <a:path w="6611620" h="2788919">
                <a:moveTo>
                  <a:pt x="0" y="0"/>
                </a:moveTo>
                <a:lnTo>
                  <a:pt x="4398010" y="2788920"/>
                </a:lnTo>
                <a:lnTo>
                  <a:pt x="6611621" y="1385570"/>
                </a:lnTo>
                <a:lnTo>
                  <a:pt x="6611621" y="0"/>
                </a:lnTo>
                <a:close/>
              </a:path>
            </a:pathLst>
          </a:custGeom>
          <a:solidFill>
            <a:srgbClr val="0069AA"/>
          </a:solidFill>
          <a:ln w="12700" cap="flat">
            <a:noFill/>
            <a:prstDash val="solid"/>
            <a:miter/>
          </a:ln>
        </p:spPr>
        <p:txBody>
          <a:bodyPr rtlCol="0" anchor="ctr"/>
          <a:lstStyle/>
          <a:p>
            <a:endParaRPr lang="en-US" dirty="0"/>
          </a:p>
        </p:txBody>
      </p:sp>
      <p:grpSp>
        <p:nvGrpSpPr>
          <p:cNvPr id="9" name="Graphic 250">
            <a:extLst>
              <a:ext uri="{FF2B5EF4-FFF2-40B4-BE49-F238E27FC236}">
                <a16:creationId xmlns:a16="http://schemas.microsoft.com/office/drawing/2014/main" id="{1C6724D2-8CE5-4C2E-88BB-DC8D1233260A}"/>
              </a:ext>
            </a:extLst>
          </p:cNvPr>
          <p:cNvGrpSpPr/>
          <p:nvPr userDrawn="1"/>
        </p:nvGrpSpPr>
        <p:grpSpPr>
          <a:xfrm>
            <a:off x="1775271" y="688186"/>
            <a:ext cx="2056574" cy="706273"/>
            <a:chOff x="11019267" y="1707780"/>
            <a:chExt cx="2056574" cy="706273"/>
          </a:xfrm>
          <a:solidFill>
            <a:srgbClr val="FFFFFF"/>
          </a:solidFill>
        </p:grpSpPr>
        <p:grpSp>
          <p:nvGrpSpPr>
            <p:cNvPr id="10" name="Graphic 250">
              <a:extLst>
                <a:ext uri="{FF2B5EF4-FFF2-40B4-BE49-F238E27FC236}">
                  <a16:creationId xmlns:a16="http://schemas.microsoft.com/office/drawing/2014/main" id="{798F0D09-B9E5-4FEA-A0D0-CF16C661866C}"/>
                </a:ext>
              </a:extLst>
            </p:cNvPr>
            <p:cNvGrpSpPr/>
            <p:nvPr/>
          </p:nvGrpSpPr>
          <p:grpSpPr>
            <a:xfrm>
              <a:off x="11019267" y="1707780"/>
              <a:ext cx="2056574" cy="296179"/>
              <a:chOff x="11019267" y="1707780"/>
              <a:chExt cx="2056574" cy="296179"/>
            </a:xfrm>
            <a:solidFill>
              <a:srgbClr val="FFFFFF"/>
            </a:solidFill>
          </p:grpSpPr>
          <p:sp>
            <p:nvSpPr>
              <p:cNvPr id="43" name="Freeform 296">
                <a:extLst>
                  <a:ext uri="{FF2B5EF4-FFF2-40B4-BE49-F238E27FC236}">
                    <a16:creationId xmlns:a16="http://schemas.microsoft.com/office/drawing/2014/main" id="{6C722115-DA57-4F15-AE64-BF60266ACA43}"/>
                  </a:ext>
                </a:extLst>
              </p:cNvPr>
              <p:cNvSpPr/>
              <p:nvPr/>
            </p:nvSpPr>
            <p:spPr>
              <a:xfrm>
                <a:off x="11019267" y="1714425"/>
                <a:ext cx="24697" cy="257258"/>
              </a:xfrm>
              <a:custGeom>
                <a:avLst/>
                <a:gdLst>
                  <a:gd name="connsiteX0" fmla="*/ 0 w 24697"/>
                  <a:gd name="connsiteY0" fmla="*/ 257258 h 257258"/>
                  <a:gd name="connsiteX1" fmla="*/ 0 w 24697"/>
                  <a:gd name="connsiteY1" fmla="*/ 0 h 257258"/>
                  <a:gd name="connsiteX2" fmla="*/ 24698 w 24697"/>
                  <a:gd name="connsiteY2" fmla="*/ 0 h 257258"/>
                  <a:gd name="connsiteX3" fmla="*/ 24698 w 24697"/>
                  <a:gd name="connsiteY3" fmla="*/ 257258 h 257258"/>
                  <a:gd name="connsiteX4" fmla="*/ 0 w 24697"/>
                  <a:gd name="connsiteY4" fmla="*/ 257258 h 25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7" h="257258">
                    <a:moveTo>
                      <a:pt x="0" y="257258"/>
                    </a:moveTo>
                    <a:lnTo>
                      <a:pt x="0" y="0"/>
                    </a:lnTo>
                    <a:lnTo>
                      <a:pt x="24698" y="0"/>
                    </a:lnTo>
                    <a:lnTo>
                      <a:pt x="24698" y="257258"/>
                    </a:lnTo>
                    <a:lnTo>
                      <a:pt x="0" y="257258"/>
                    </a:lnTo>
                    <a:close/>
                  </a:path>
                </a:pathLst>
              </a:custGeom>
              <a:solidFill>
                <a:srgbClr val="FFFFFF"/>
              </a:solidFill>
              <a:ln w="9486" cap="flat">
                <a:noFill/>
                <a:prstDash val="solid"/>
                <a:miter/>
              </a:ln>
            </p:spPr>
            <p:txBody>
              <a:bodyPr rtlCol="0" anchor="ctr"/>
              <a:lstStyle/>
              <a:p>
                <a:endParaRPr lang="en-US"/>
              </a:p>
            </p:txBody>
          </p:sp>
          <p:sp>
            <p:nvSpPr>
              <p:cNvPr id="44" name="Freeform 297">
                <a:extLst>
                  <a:ext uri="{FF2B5EF4-FFF2-40B4-BE49-F238E27FC236}">
                    <a16:creationId xmlns:a16="http://schemas.microsoft.com/office/drawing/2014/main" id="{E172BC8C-7280-44CA-A598-41EF374B197D}"/>
                  </a:ext>
                </a:extLst>
              </p:cNvPr>
              <p:cNvSpPr/>
              <p:nvPr/>
            </p:nvSpPr>
            <p:spPr>
              <a:xfrm>
                <a:off x="11108559" y="1714425"/>
                <a:ext cx="203282" cy="258207"/>
              </a:xfrm>
              <a:custGeom>
                <a:avLst/>
                <a:gdLst>
                  <a:gd name="connsiteX0" fmla="*/ 25648 w 203282"/>
                  <a:gd name="connsiteY0" fmla="*/ 33225 h 258207"/>
                  <a:gd name="connsiteX1" fmla="*/ 25648 w 203282"/>
                  <a:gd name="connsiteY1" fmla="*/ 33225 h 258207"/>
                  <a:gd name="connsiteX2" fmla="*/ 24698 w 203282"/>
                  <a:gd name="connsiteY2" fmla="*/ 258208 h 258207"/>
                  <a:gd name="connsiteX3" fmla="*/ 0 w 203282"/>
                  <a:gd name="connsiteY3" fmla="*/ 258208 h 258207"/>
                  <a:gd name="connsiteX4" fmla="*/ 0 w 203282"/>
                  <a:gd name="connsiteY4" fmla="*/ 0 h 258207"/>
                  <a:gd name="connsiteX5" fmla="*/ 28498 w 203282"/>
                  <a:gd name="connsiteY5" fmla="*/ 0 h 258207"/>
                  <a:gd name="connsiteX6" fmla="*/ 177635 w 203282"/>
                  <a:gd name="connsiteY6" fmla="*/ 224982 h 258207"/>
                  <a:gd name="connsiteX7" fmla="*/ 178585 w 203282"/>
                  <a:gd name="connsiteY7" fmla="*/ 224982 h 258207"/>
                  <a:gd name="connsiteX8" fmla="*/ 178585 w 203282"/>
                  <a:gd name="connsiteY8" fmla="*/ 0 h 258207"/>
                  <a:gd name="connsiteX9" fmla="*/ 203283 w 203282"/>
                  <a:gd name="connsiteY9" fmla="*/ 0 h 258207"/>
                  <a:gd name="connsiteX10" fmla="*/ 203283 w 203282"/>
                  <a:gd name="connsiteY10" fmla="*/ 257258 h 258207"/>
                  <a:gd name="connsiteX11" fmla="*/ 174785 w 203282"/>
                  <a:gd name="connsiteY11" fmla="*/ 257258 h 258207"/>
                  <a:gd name="connsiteX12" fmla="*/ 25648 w 203282"/>
                  <a:gd name="connsiteY12" fmla="*/ 33225 h 25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282" h="258207">
                    <a:moveTo>
                      <a:pt x="25648" y="33225"/>
                    </a:moveTo>
                    <a:lnTo>
                      <a:pt x="25648" y="33225"/>
                    </a:lnTo>
                    <a:lnTo>
                      <a:pt x="24698" y="258208"/>
                    </a:lnTo>
                    <a:lnTo>
                      <a:pt x="0" y="258208"/>
                    </a:lnTo>
                    <a:lnTo>
                      <a:pt x="0" y="0"/>
                    </a:lnTo>
                    <a:lnTo>
                      <a:pt x="28498" y="0"/>
                    </a:lnTo>
                    <a:lnTo>
                      <a:pt x="177635" y="224982"/>
                    </a:lnTo>
                    <a:lnTo>
                      <a:pt x="178585" y="224982"/>
                    </a:lnTo>
                    <a:lnTo>
                      <a:pt x="178585" y="0"/>
                    </a:lnTo>
                    <a:lnTo>
                      <a:pt x="203283" y="0"/>
                    </a:lnTo>
                    <a:lnTo>
                      <a:pt x="203283" y="257258"/>
                    </a:lnTo>
                    <a:lnTo>
                      <a:pt x="174785" y="257258"/>
                    </a:lnTo>
                    <a:lnTo>
                      <a:pt x="25648" y="33225"/>
                    </a:lnTo>
                    <a:close/>
                  </a:path>
                </a:pathLst>
              </a:custGeom>
              <a:solidFill>
                <a:srgbClr val="FFFFFF"/>
              </a:solidFill>
              <a:ln w="9486" cap="flat">
                <a:noFill/>
                <a:prstDash val="solid"/>
                <a:miter/>
              </a:ln>
            </p:spPr>
            <p:txBody>
              <a:bodyPr rtlCol="0" anchor="ctr"/>
              <a:lstStyle/>
              <a:p>
                <a:endParaRPr lang="en-US"/>
              </a:p>
            </p:txBody>
          </p:sp>
          <p:sp>
            <p:nvSpPr>
              <p:cNvPr id="45" name="Freeform 298">
                <a:extLst>
                  <a:ext uri="{FF2B5EF4-FFF2-40B4-BE49-F238E27FC236}">
                    <a16:creationId xmlns:a16="http://schemas.microsoft.com/office/drawing/2014/main" id="{92A4DD13-1C10-4843-AE81-6D1D24CA3A16}"/>
                  </a:ext>
                </a:extLst>
              </p:cNvPr>
              <p:cNvSpPr/>
              <p:nvPr/>
            </p:nvSpPr>
            <p:spPr>
              <a:xfrm>
                <a:off x="11365987" y="1714425"/>
                <a:ext cx="166235" cy="258207"/>
              </a:xfrm>
              <a:custGeom>
                <a:avLst/>
                <a:gdLst>
                  <a:gd name="connsiteX0" fmla="*/ 0 w 166235"/>
                  <a:gd name="connsiteY0" fmla="*/ 257258 h 258207"/>
                  <a:gd name="connsiteX1" fmla="*/ 0 w 166235"/>
                  <a:gd name="connsiteY1" fmla="*/ 0 h 258207"/>
                  <a:gd name="connsiteX2" fmla="*/ 166236 w 166235"/>
                  <a:gd name="connsiteY2" fmla="*/ 0 h 258207"/>
                  <a:gd name="connsiteX3" fmla="*/ 166236 w 166235"/>
                  <a:gd name="connsiteY3" fmla="*/ 20884 h 258207"/>
                  <a:gd name="connsiteX4" fmla="*/ 24698 w 166235"/>
                  <a:gd name="connsiteY4" fmla="*/ 20884 h 258207"/>
                  <a:gd name="connsiteX5" fmla="*/ 24698 w 166235"/>
                  <a:gd name="connsiteY5" fmla="*/ 113915 h 258207"/>
                  <a:gd name="connsiteX6" fmla="*/ 153887 w 166235"/>
                  <a:gd name="connsiteY6" fmla="*/ 113915 h 258207"/>
                  <a:gd name="connsiteX7" fmla="*/ 153887 w 166235"/>
                  <a:gd name="connsiteY7" fmla="*/ 134800 h 258207"/>
                  <a:gd name="connsiteX8" fmla="*/ 24698 w 166235"/>
                  <a:gd name="connsiteY8" fmla="*/ 134800 h 258207"/>
                  <a:gd name="connsiteX9" fmla="*/ 24698 w 166235"/>
                  <a:gd name="connsiteY9" fmla="*/ 258208 h 258207"/>
                  <a:gd name="connsiteX10" fmla="*/ 0 w 166235"/>
                  <a:gd name="connsiteY10" fmla="*/ 258208 h 25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235" h="258207">
                    <a:moveTo>
                      <a:pt x="0" y="257258"/>
                    </a:moveTo>
                    <a:lnTo>
                      <a:pt x="0" y="0"/>
                    </a:lnTo>
                    <a:lnTo>
                      <a:pt x="166236" y="0"/>
                    </a:lnTo>
                    <a:lnTo>
                      <a:pt x="166236" y="20884"/>
                    </a:lnTo>
                    <a:lnTo>
                      <a:pt x="24698" y="20884"/>
                    </a:lnTo>
                    <a:lnTo>
                      <a:pt x="24698" y="113915"/>
                    </a:lnTo>
                    <a:lnTo>
                      <a:pt x="153887" y="113915"/>
                    </a:lnTo>
                    <a:lnTo>
                      <a:pt x="153887" y="134800"/>
                    </a:lnTo>
                    <a:lnTo>
                      <a:pt x="24698" y="134800"/>
                    </a:lnTo>
                    <a:lnTo>
                      <a:pt x="24698" y="258208"/>
                    </a:lnTo>
                    <a:lnTo>
                      <a:pt x="0" y="258208"/>
                    </a:lnTo>
                    <a:close/>
                  </a:path>
                </a:pathLst>
              </a:custGeom>
              <a:solidFill>
                <a:srgbClr val="FFFFFF"/>
              </a:solidFill>
              <a:ln w="9486" cap="flat">
                <a:noFill/>
                <a:prstDash val="solid"/>
                <a:miter/>
              </a:ln>
            </p:spPr>
            <p:txBody>
              <a:bodyPr rtlCol="0" anchor="ctr"/>
              <a:lstStyle/>
              <a:p>
                <a:endParaRPr lang="en-US"/>
              </a:p>
            </p:txBody>
          </p:sp>
          <p:sp>
            <p:nvSpPr>
              <p:cNvPr id="46" name="Freeform 299">
                <a:extLst>
                  <a:ext uri="{FF2B5EF4-FFF2-40B4-BE49-F238E27FC236}">
                    <a16:creationId xmlns:a16="http://schemas.microsoft.com/office/drawing/2014/main" id="{3B0965B3-7A34-4182-8B7A-610D9BDCC97F}"/>
                  </a:ext>
                </a:extLst>
              </p:cNvPr>
              <p:cNvSpPr/>
              <p:nvPr/>
            </p:nvSpPr>
            <p:spPr>
              <a:xfrm>
                <a:off x="11557871" y="1707780"/>
                <a:ext cx="222280" cy="270548"/>
              </a:xfrm>
              <a:custGeom>
                <a:avLst/>
                <a:gdLst>
                  <a:gd name="connsiteX0" fmla="*/ 192833 w 222280"/>
                  <a:gd name="connsiteY0" fmla="*/ 81639 h 270548"/>
                  <a:gd name="connsiteX1" fmla="*/ 165286 w 222280"/>
                  <a:gd name="connsiteY1" fmla="*/ 35124 h 270548"/>
                  <a:gd name="connsiteX2" fmla="*/ 112090 w 222280"/>
                  <a:gd name="connsiteY2" fmla="*/ 20884 h 270548"/>
                  <a:gd name="connsiteX3" fmla="*/ 72194 w 222280"/>
                  <a:gd name="connsiteY3" fmla="*/ 30377 h 270548"/>
                  <a:gd name="connsiteX4" fmla="*/ 44646 w 222280"/>
                  <a:gd name="connsiteY4" fmla="*/ 55059 h 270548"/>
                  <a:gd name="connsiteX5" fmla="*/ 28498 w 222280"/>
                  <a:gd name="connsiteY5" fmla="*/ 91132 h 270548"/>
                  <a:gd name="connsiteX6" fmla="*/ 23748 w 222280"/>
                  <a:gd name="connsiteY6" fmla="*/ 134800 h 270548"/>
                  <a:gd name="connsiteX7" fmla="*/ 28498 w 222280"/>
                  <a:gd name="connsiteY7" fmla="*/ 176568 h 270548"/>
                  <a:gd name="connsiteX8" fmla="*/ 43696 w 222280"/>
                  <a:gd name="connsiteY8" fmla="*/ 213591 h 270548"/>
                  <a:gd name="connsiteX9" fmla="*/ 71244 w 222280"/>
                  <a:gd name="connsiteY9" fmla="*/ 240171 h 270548"/>
                  <a:gd name="connsiteX10" fmla="*/ 114940 w 222280"/>
                  <a:gd name="connsiteY10" fmla="*/ 250613 h 270548"/>
                  <a:gd name="connsiteX11" fmla="*/ 145338 w 222280"/>
                  <a:gd name="connsiteY11" fmla="*/ 244918 h 270548"/>
                  <a:gd name="connsiteX12" fmla="*/ 169085 w 222280"/>
                  <a:gd name="connsiteY12" fmla="*/ 229729 h 270548"/>
                  <a:gd name="connsiteX13" fmla="*/ 186184 w 222280"/>
                  <a:gd name="connsiteY13" fmla="*/ 206946 h 270548"/>
                  <a:gd name="connsiteX14" fmla="*/ 196633 w 222280"/>
                  <a:gd name="connsiteY14" fmla="*/ 178467 h 270548"/>
                  <a:gd name="connsiteX15" fmla="*/ 222281 w 222280"/>
                  <a:gd name="connsiteY15" fmla="*/ 178467 h 270548"/>
                  <a:gd name="connsiteX16" fmla="*/ 209932 w 222280"/>
                  <a:gd name="connsiteY16" fmla="*/ 213591 h 270548"/>
                  <a:gd name="connsiteX17" fmla="*/ 188084 w 222280"/>
                  <a:gd name="connsiteY17" fmla="*/ 243019 h 270548"/>
                  <a:gd name="connsiteX18" fmla="*/ 155787 w 222280"/>
                  <a:gd name="connsiteY18" fmla="*/ 262954 h 270548"/>
                  <a:gd name="connsiteX19" fmla="*/ 111140 w 222280"/>
                  <a:gd name="connsiteY19" fmla="*/ 270548 h 270548"/>
                  <a:gd name="connsiteX20" fmla="*/ 59845 w 222280"/>
                  <a:gd name="connsiteY20" fmla="*/ 260106 h 270548"/>
                  <a:gd name="connsiteX21" fmla="*/ 25648 w 222280"/>
                  <a:gd name="connsiteY21" fmla="*/ 230678 h 270548"/>
                  <a:gd name="connsiteX22" fmla="*/ 5699 w 222280"/>
                  <a:gd name="connsiteY22" fmla="*/ 187960 h 270548"/>
                  <a:gd name="connsiteX23" fmla="*/ 0 w 222280"/>
                  <a:gd name="connsiteY23" fmla="*/ 135749 h 270548"/>
                  <a:gd name="connsiteX24" fmla="*/ 9499 w 222280"/>
                  <a:gd name="connsiteY24" fmla="*/ 73096 h 270548"/>
                  <a:gd name="connsiteX25" fmla="*/ 35147 w 222280"/>
                  <a:gd name="connsiteY25" fmla="*/ 31327 h 270548"/>
                  <a:gd name="connsiteX26" fmla="*/ 73144 w 222280"/>
                  <a:gd name="connsiteY26" fmla="*/ 7594 h 270548"/>
                  <a:gd name="connsiteX27" fmla="*/ 120640 w 222280"/>
                  <a:gd name="connsiteY27" fmla="*/ 0 h 270548"/>
                  <a:gd name="connsiteX28" fmla="*/ 157686 w 222280"/>
                  <a:gd name="connsiteY28" fmla="*/ 4746 h 270548"/>
                  <a:gd name="connsiteX29" fmla="*/ 188084 w 222280"/>
                  <a:gd name="connsiteY29" fmla="*/ 19935 h 270548"/>
                  <a:gd name="connsiteX30" fmla="*/ 209932 w 222280"/>
                  <a:gd name="connsiteY30" fmla="*/ 45566 h 270548"/>
                  <a:gd name="connsiteX31" fmla="*/ 221331 w 222280"/>
                  <a:gd name="connsiteY31" fmla="*/ 80690 h 270548"/>
                  <a:gd name="connsiteX32" fmla="*/ 192833 w 222280"/>
                  <a:gd name="connsiteY32" fmla="*/ 80690 h 27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280" h="270548">
                    <a:moveTo>
                      <a:pt x="192833" y="81639"/>
                    </a:moveTo>
                    <a:cubicBezTo>
                      <a:pt x="188084" y="59805"/>
                      <a:pt x="178585" y="43667"/>
                      <a:pt x="165286" y="35124"/>
                    </a:cubicBezTo>
                    <a:cubicBezTo>
                      <a:pt x="151987" y="26580"/>
                      <a:pt x="133939" y="20884"/>
                      <a:pt x="112090" y="20884"/>
                    </a:cubicBezTo>
                    <a:cubicBezTo>
                      <a:pt x="96892" y="20884"/>
                      <a:pt x="83593" y="23732"/>
                      <a:pt x="72194" y="30377"/>
                    </a:cubicBezTo>
                    <a:cubicBezTo>
                      <a:pt x="60795" y="37022"/>
                      <a:pt x="51296" y="44617"/>
                      <a:pt x="44646" y="55059"/>
                    </a:cubicBezTo>
                    <a:cubicBezTo>
                      <a:pt x="37047" y="65501"/>
                      <a:pt x="32297" y="77842"/>
                      <a:pt x="28498" y="91132"/>
                    </a:cubicBezTo>
                    <a:cubicBezTo>
                      <a:pt x="24698" y="104422"/>
                      <a:pt x="23748" y="119611"/>
                      <a:pt x="23748" y="134800"/>
                    </a:cubicBezTo>
                    <a:cubicBezTo>
                      <a:pt x="23748" y="149039"/>
                      <a:pt x="25648" y="163278"/>
                      <a:pt x="28498" y="176568"/>
                    </a:cubicBezTo>
                    <a:cubicBezTo>
                      <a:pt x="31347" y="190808"/>
                      <a:pt x="36097" y="203149"/>
                      <a:pt x="43696" y="213591"/>
                    </a:cubicBezTo>
                    <a:cubicBezTo>
                      <a:pt x="50346" y="224033"/>
                      <a:pt x="59845" y="233526"/>
                      <a:pt x="71244" y="240171"/>
                    </a:cubicBezTo>
                    <a:cubicBezTo>
                      <a:pt x="82643" y="246816"/>
                      <a:pt x="97842" y="250613"/>
                      <a:pt x="114940" y="250613"/>
                    </a:cubicBezTo>
                    <a:cubicBezTo>
                      <a:pt x="126339" y="250613"/>
                      <a:pt x="135838" y="248715"/>
                      <a:pt x="145338" y="244918"/>
                    </a:cubicBezTo>
                    <a:cubicBezTo>
                      <a:pt x="154837" y="241120"/>
                      <a:pt x="162436" y="236374"/>
                      <a:pt x="169085" y="229729"/>
                    </a:cubicBezTo>
                    <a:cubicBezTo>
                      <a:pt x="175735" y="223084"/>
                      <a:pt x="181434" y="215490"/>
                      <a:pt x="186184" y="206946"/>
                    </a:cubicBezTo>
                    <a:cubicBezTo>
                      <a:pt x="190934" y="198402"/>
                      <a:pt x="194733" y="188909"/>
                      <a:pt x="196633" y="178467"/>
                    </a:cubicBezTo>
                    <a:lnTo>
                      <a:pt x="222281" y="178467"/>
                    </a:lnTo>
                    <a:cubicBezTo>
                      <a:pt x="219431" y="190808"/>
                      <a:pt x="215632" y="202199"/>
                      <a:pt x="209932" y="213591"/>
                    </a:cubicBezTo>
                    <a:cubicBezTo>
                      <a:pt x="204233" y="224982"/>
                      <a:pt x="197583" y="234475"/>
                      <a:pt x="188084" y="243019"/>
                    </a:cubicBezTo>
                    <a:cubicBezTo>
                      <a:pt x="179535" y="251563"/>
                      <a:pt x="168136" y="258208"/>
                      <a:pt x="155787" y="262954"/>
                    </a:cubicBezTo>
                    <a:cubicBezTo>
                      <a:pt x="143438" y="267701"/>
                      <a:pt x="128239" y="270548"/>
                      <a:pt x="111140" y="270548"/>
                    </a:cubicBezTo>
                    <a:cubicBezTo>
                      <a:pt x="91192" y="270548"/>
                      <a:pt x="74094" y="266751"/>
                      <a:pt x="59845" y="260106"/>
                    </a:cubicBezTo>
                    <a:cubicBezTo>
                      <a:pt x="45596" y="252512"/>
                      <a:pt x="34197" y="243019"/>
                      <a:pt x="25648" y="230678"/>
                    </a:cubicBezTo>
                    <a:cubicBezTo>
                      <a:pt x="17098" y="218337"/>
                      <a:pt x="10449" y="204098"/>
                      <a:pt x="5699" y="187960"/>
                    </a:cubicBezTo>
                    <a:cubicBezTo>
                      <a:pt x="1900" y="171822"/>
                      <a:pt x="0" y="154735"/>
                      <a:pt x="0" y="135749"/>
                    </a:cubicBezTo>
                    <a:cubicBezTo>
                      <a:pt x="0" y="111067"/>
                      <a:pt x="2850" y="90183"/>
                      <a:pt x="9499" y="73096"/>
                    </a:cubicBezTo>
                    <a:cubicBezTo>
                      <a:pt x="16149" y="56008"/>
                      <a:pt x="23748" y="41769"/>
                      <a:pt x="35147" y="31327"/>
                    </a:cubicBezTo>
                    <a:cubicBezTo>
                      <a:pt x="45596" y="20884"/>
                      <a:pt x="58895" y="12341"/>
                      <a:pt x="73144" y="7594"/>
                    </a:cubicBezTo>
                    <a:cubicBezTo>
                      <a:pt x="87392" y="2848"/>
                      <a:pt x="103541" y="0"/>
                      <a:pt x="120640" y="0"/>
                    </a:cubicBezTo>
                    <a:cubicBezTo>
                      <a:pt x="133939" y="0"/>
                      <a:pt x="146287" y="1899"/>
                      <a:pt x="157686" y="4746"/>
                    </a:cubicBezTo>
                    <a:cubicBezTo>
                      <a:pt x="169085" y="8544"/>
                      <a:pt x="178585" y="13290"/>
                      <a:pt x="188084" y="19935"/>
                    </a:cubicBezTo>
                    <a:cubicBezTo>
                      <a:pt x="196633" y="26580"/>
                      <a:pt x="204233" y="35124"/>
                      <a:pt x="209932" y="45566"/>
                    </a:cubicBezTo>
                    <a:cubicBezTo>
                      <a:pt x="215632" y="56008"/>
                      <a:pt x="219431" y="67400"/>
                      <a:pt x="221331" y="80690"/>
                    </a:cubicBezTo>
                    <a:lnTo>
                      <a:pt x="192833" y="80690"/>
                    </a:lnTo>
                    <a:close/>
                  </a:path>
                </a:pathLst>
              </a:custGeom>
              <a:solidFill>
                <a:srgbClr val="FFFFFF"/>
              </a:solidFill>
              <a:ln w="9486" cap="flat">
                <a:noFill/>
                <a:prstDash val="solid"/>
                <a:miter/>
              </a:ln>
            </p:spPr>
            <p:txBody>
              <a:bodyPr rtlCol="0" anchor="ctr"/>
              <a:lstStyle/>
              <a:p>
                <a:endParaRPr lang="en-US"/>
              </a:p>
            </p:txBody>
          </p:sp>
          <p:sp>
            <p:nvSpPr>
              <p:cNvPr id="47" name="Freeform 300">
                <a:extLst>
                  <a:ext uri="{FF2B5EF4-FFF2-40B4-BE49-F238E27FC236}">
                    <a16:creationId xmlns:a16="http://schemas.microsoft.com/office/drawing/2014/main" id="{DF8F16F3-0FAA-4DA0-A486-C20F0A5FEC73}"/>
                  </a:ext>
                </a:extLst>
              </p:cNvPr>
              <p:cNvSpPr/>
              <p:nvPr/>
            </p:nvSpPr>
            <p:spPr>
              <a:xfrm>
                <a:off x="11834297" y="1714425"/>
                <a:ext cx="24697" cy="257258"/>
              </a:xfrm>
              <a:custGeom>
                <a:avLst/>
                <a:gdLst>
                  <a:gd name="connsiteX0" fmla="*/ 0 w 24697"/>
                  <a:gd name="connsiteY0" fmla="*/ 257258 h 257258"/>
                  <a:gd name="connsiteX1" fmla="*/ 0 w 24697"/>
                  <a:gd name="connsiteY1" fmla="*/ 0 h 257258"/>
                  <a:gd name="connsiteX2" fmla="*/ 24698 w 24697"/>
                  <a:gd name="connsiteY2" fmla="*/ 0 h 257258"/>
                  <a:gd name="connsiteX3" fmla="*/ 24698 w 24697"/>
                  <a:gd name="connsiteY3" fmla="*/ 257258 h 257258"/>
                  <a:gd name="connsiteX4" fmla="*/ 0 w 24697"/>
                  <a:gd name="connsiteY4" fmla="*/ 257258 h 257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7" h="257258">
                    <a:moveTo>
                      <a:pt x="0" y="257258"/>
                    </a:moveTo>
                    <a:lnTo>
                      <a:pt x="0" y="0"/>
                    </a:lnTo>
                    <a:lnTo>
                      <a:pt x="24698" y="0"/>
                    </a:lnTo>
                    <a:lnTo>
                      <a:pt x="24698" y="257258"/>
                    </a:lnTo>
                    <a:lnTo>
                      <a:pt x="0" y="257258"/>
                    </a:lnTo>
                    <a:close/>
                  </a:path>
                </a:pathLst>
              </a:custGeom>
              <a:solidFill>
                <a:srgbClr val="FFFFFF"/>
              </a:solidFill>
              <a:ln w="9486" cap="flat">
                <a:noFill/>
                <a:prstDash val="solid"/>
                <a:miter/>
              </a:ln>
            </p:spPr>
            <p:txBody>
              <a:bodyPr rtlCol="0" anchor="ctr"/>
              <a:lstStyle/>
              <a:p>
                <a:endParaRPr lang="en-US"/>
              </a:p>
            </p:txBody>
          </p:sp>
          <p:sp>
            <p:nvSpPr>
              <p:cNvPr id="48" name="Freeform 301">
                <a:extLst>
                  <a:ext uri="{FF2B5EF4-FFF2-40B4-BE49-F238E27FC236}">
                    <a16:creationId xmlns:a16="http://schemas.microsoft.com/office/drawing/2014/main" id="{DE5663AF-8FD6-4D6B-A379-CF6084A414DD}"/>
                  </a:ext>
                </a:extLst>
              </p:cNvPr>
              <p:cNvSpPr/>
              <p:nvPr/>
            </p:nvSpPr>
            <p:spPr>
              <a:xfrm>
                <a:off x="11924539" y="1714425"/>
                <a:ext cx="189983" cy="257258"/>
              </a:xfrm>
              <a:custGeom>
                <a:avLst/>
                <a:gdLst>
                  <a:gd name="connsiteX0" fmla="*/ 24698 w 189983"/>
                  <a:gd name="connsiteY0" fmla="*/ 140495 h 257258"/>
                  <a:gd name="connsiteX1" fmla="*/ 24698 w 189983"/>
                  <a:gd name="connsiteY1" fmla="*/ 257258 h 257258"/>
                  <a:gd name="connsiteX2" fmla="*/ 0 w 189983"/>
                  <a:gd name="connsiteY2" fmla="*/ 257258 h 257258"/>
                  <a:gd name="connsiteX3" fmla="*/ 0 w 189983"/>
                  <a:gd name="connsiteY3" fmla="*/ 0 h 257258"/>
                  <a:gd name="connsiteX4" fmla="*/ 100691 w 189983"/>
                  <a:gd name="connsiteY4" fmla="*/ 0 h 257258"/>
                  <a:gd name="connsiteX5" fmla="*/ 166236 w 189983"/>
                  <a:gd name="connsiteY5" fmla="*/ 16138 h 257258"/>
                  <a:gd name="connsiteX6" fmla="*/ 189034 w 189983"/>
                  <a:gd name="connsiteY6" fmla="*/ 67400 h 257258"/>
                  <a:gd name="connsiteX7" fmla="*/ 179535 w 189983"/>
                  <a:gd name="connsiteY7" fmla="*/ 106321 h 257258"/>
                  <a:gd name="connsiteX8" fmla="*/ 147237 w 189983"/>
                  <a:gd name="connsiteY8" fmla="*/ 131002 h 257258"/>
                  <a:gd name="connsiteX9" fmla="*/ 165286 w 189983"/>
                  <a:gd name="connsiteY9" fmla="*/ 142394 h 257258"/>
                  <a:gd name="connsiteX10" fmla="*/ 174785 w 189983"/>
                  <a:gd name="connsiteY10" fmla="*/ 159481 h 257258"/>
                  <a:gd name="connsiteX11" fmla="*/ 178585 w 189983"/>
                  <a:gd name="connsiteY11" fmla="*/ 179416 h 257258"/>
                  <a:gd name="connsiteX12" fmla="*/ 179535 w 189983"/>
                  <a:gd name="connsiteY12" fmla="*/ 200301 h 257258"/>
                  <a:gd name="connsiteX13" fmla="*/ 180484 w 189983"/>
                  <a:gd name="connsiteY13" fmla="*/ 224982 h 257258"/>
                  <a:gd name="connsiteX14" fmla="*/ 182384 w 189983"/>
                  <a:gd name="connsiteY14" fmla="*/ 241120 h 257258"/>
                  <a:gd name="connsiteX15" fmla="*/ 185234 w 189983"/>
                  <a:gd name="connsiteY15" fmla="*/ 250613 h 257258"/>
                  <a:gd name="connsiteX16" fmla="*/ 189984 w 189983"/>
                  <a:gd name="connsiteY16" fmla="*/ 255360 h 257258"/>
                  <a:gd name="connsiteX17" fmla="*/ 189984 w 189983"/>
                  <a:gd name="connsiteY17" fmla="*/ 257258 h 257258"/>
                  <a:gd name="connsiteX18" fmla="*/ 163386 w 189983"/>
                  <a:gd name="connsiteY18" fmla="*/ 257258 h 257258"/>
                  <a:gd name="connsiteX19" fmla="*/ 157686 w 189983"/>
                  <a:gd name="connsiteY19" fmla="*/ 239222 h 257258"/>
                  <a:gd name="connsiteX20" fmla="*/ 154837 w 189983"/>
                  <a:gd name="connsiteY20" fmla="*/ 215490 h 257258"/>
                  <a:gd name="connsiteX21" fmla="*/ 152937 w 189983"/>
                  <a:gd name="connsiteY21" fmla="*/ 190808 h 257258"/>
                  <a:gd name="connsiteX22" fmla="*/ 151037 w 189983"/>
                  <a:gd name="connsiteY22" fmla="*/ 171822 h 257258"/>
                  <a:gd name="connsiteX23" fmla="*/ 144388 w 189983"/>
                  <a:gd name="connsiteY23" fmla="*/ 154735 h 257258"/>
                  <a:gd name="connsiteX24" fmla="*/ 132989 w 189983"/>
                  <a:gd name="connsiteY24" fmla="*/ 145242 h 257258"/>
                  <a:gd name="connsiteX25" fmla="*/ 117790 w 189983"/>
                  <a:gd name="connsiteY25" fmla="*/ 140495 h 257258"/>
                  <a:gd name="connsiteX26" fmla="*/ 100691 w 189983"/>
                  <a:gd name="connsiteY26" fmla="*/ 139546 h 257258"/>
                  <a:gd name="connsiteX27" fmla="*/ 24698 w 189983"/>
                  <a:gd name="connsiteY27" fmla="*/ 139546 h 257258"/>
                  <a:gd name="connsiteX28" fmla="*/ 100691 w 189983"/>
                  <a:gd name="connsiteY28" fmla="*/ 119611 h 257258"/>
                  <a:gd name="connsiteX29" fmla="*/ 126339 w 189983"/>
                  <a:gd name="connsiteY29" fmla="*/ 116763 h 257258"/>
                  <a:gd name="connsiteX30" fmla="*/ 146288 w 189983"/>
                  <a:gd name="connsiteY30" fmla="*/ 107270 h 257258"/>
                  <a:gd name="connsiteX31" fmla="*/ 159586 w 189983"/>
                  <a:gd name="connsiteY31" fmla="*/ 91132 h 257258"/>
                  <a:gd name="connsiteX32" fmla="*/ 164336 w 189983"/>
                  <a:gd name="connsiteY32" fmla="*/ 68349 h 257258"/>
                  <a:gd name="connsiteX33" fmla="*/ 159586 w 189983"/>
                  <a:gd name="connsiteY33" fmla="*/ 44617 h 257258"/>
                  <a:gd name="connsiteX34" fmla="*/ 145338 w 189983"/>
                  <a:gd name="connsiteY34" fmla="*/ 30377 h 257258"/>
                  <a:gd name="connsiteX35" fmla="*/ 125389 w 189983"/>
                  <a:gd name="connsiteY35" fmla="*/ 22783 h 257258"/>
                  <a:gd name="connsiteX36" fmla="*/ 101641 w 189983"/>
                  <a:gd name="connsiteY36" fmla="*/ 20884 h 257258"/>
                  <a:gd name="connsiteX37" fmla="*/ 24698 w 189983"/>
                  <a:gd name="connsiteY37" fmla="*/ 20884 h 257258"/>
                  <a:gd name="connsiteX38" fmla="*/ 24698 w 189983"/>
                  <a:gd name="connsiteY38" fmla="*/ 119611 h 257258"/>
                  <a:gd name="connsiteX39" fmla="*/ 100691 w 189983"/>
                  <a:gd name="connsiteY39" fmla="*/ 119611 h 25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9983" h="257258">
                    <a:moveTo>
                      <a:pt x="24698" y="140495"/>
                    </a:moveTo>
                    <a:lnTo>
                      <a:pt x="24698" y="257258"/>
                    </a:lnTo>
                    <a:lnTo>
                      <a:pt x="0" y="257258"/>
                    </a:lnTo>
                    <a:lnTo>
                      <a:pt x="0" y="0"/>
                    </a:lnTo>
                    <a:lnTo>
                      <a:pt x="100691" y="0"/>
                    </a:lnTo>
                    <a:cubicBezTo>
                      <a:pt x="129189" y="0"/>
                      <a:pt x="151037" y="5696"/>
                      <a:pt x="166236" y="16138"/>
                    </a:cubicBezTo>
                    <a:cubicBezTo>
                      <a:pt x="181434" y="26580"/>
                      <a:pt x="189034" y="43667"/>
                      <a:pt x="189034" y="67400"/>
                    </a:cubicBezTo>
                    <a:cubicBezTo>
                      <a:pt x="189034" y="83538"/>
                      <a:pt x="186184" y="96828"/>
                      <a:pt x="179535" y="106321"/>
                    </a:cubicBezTo>
                    <a:cubicBezTo>
                      <a:pt x="172885" y="115814"/>
                      <a:pt x="162436" y="124357"/>
                      <a:pt x="147237" y="131002"/>
                    </a:cubicBezTo>
                    <a:cubicBezTo>
                      <a:pt x="154837" y="133850"/>
                      <a:pt x="160536" y="137647"/>
                      <a:pt x="165286" y="142394"/>
                    </a:cubicBezTo>
                    <a:cubicBezTo>
                      <a:pt x="170035" y="147140"/>
                      <a:pt x="172885" y="152836"/>
                      <a:pt x="174785" y="159481"/>
                    </a:cubicBezTo>
                    <a:cubicBezTo>
                      <a:pt x="176685" y="166126"/>
                      <a:pt x="178585" y="172771"/>
                      <a:pt x="178585" y="179416"/>
                    </a:cubicBezTo>
                    <a:cubicBezTo>
                      <a:pt x="178585" y="186061"/>
                      <a:pt x="179535" y="193656"/>
                      <a:pt x="179535" y="200301"/>
                    </a:cubicBezTo>
                    <a:cubicBezTo>
                      <a:pt x="179535" y="209794"/>
                      <a:pt x="180484" y="218337"/>
                      <a:pt x="180484" y="224982"/>
                    </a:cubicBezTo>
                    <a:cubicBezTo>
                      <a:pt x="181434" y="231627"/>
                      <a:pt x="181434" y="236374"/>
                      <a:pt x="182384" y="241120"/>
                    </a:cubicBezTo>
                    <a:cubicBezTo>
                      <a:pt x="183334" y="244918"/>
                      <a:pt x="184284" y="248715"/>
                      <a:pt x="185234" y="250613"/>
                    </a:cubicBezTo>
                    <a:cubicBezTo>
                      <a:pt x="186184" y="252512"/>
                      <a:pt x="188084" y="254411"/>
                      <a:pt x="189984" y="255360"/>
                    </a:cubicBezTo>
                    <a:lnTo>
                      <a:pt x="189984" y="257258"/>
                    </a:lnTo>
                    <a:lnTo>
                      <a:pt x="163386" y="257258"/>
                    </a:lnTo>
                    <a:cubicBezTo>
                      <a:pt x="160536" y="252512"/>
                      <a:pt x="158636" y="246816"/>
                      <a:pt x="157686" y="239222"/>
                    </a:cubicBezTo>
                    <a:cubicBezTo>
                      <a:pt x="156737" y="231627"/>
                      <a:pt x="155787" y="224033"/>
                      <a:pt x="154837" y="215490"/>
                    </a:cubicBezTo>
                    <a:cubicBezTo>
                      <a:pt x="153887" y="206946"/>
                      <a:pt x="153887" y="199352"/>
                      <a:pt x="152937" y="190808"/>
                    </a:cubicBezTo>
                    <a:cubicBezTo>
                      <a:pt x="152937" y="183214"/>
                      <a:pt x="151987" y="176568"/>
                      <a:pt x="151037" y="171822"/>
                    </a:cubicBezTo>
                    <a:cubicBezTo>
                      <a:pt x="149137" y="165177"/>
                      <a:pt x="147237" y="159481"/>
                      <a:pt x="144388" y="154735"/>
                    </a:cubicBezTo>
                    <a:cubicBezTo>
                      <a:pt x="141538" y="149988"/>
                      <a:pt x="137738" y="147140"/>
                      <a:pt x="132989" y="145242"/>
                    </a:cubicBezTo>
                    <a:cubicBezTo>
                      <a:pt x="128239" y="143343"/>
                      <a:pt x="123489" y="141445"/>
                      <a:pt x="117790" y="140495"/>
                    </a:cubicBezTo>
                    <a:cubicBezTo>
                      <a:pt x="112090" y="139546"/>
                      <a:pt x="106391" y="139546"/>
                      <a:pt x="100691" y="139546"/>
                    </a:cubicBezTo>
                    <a:lnTo>
                      <a:pt x="24698" y="139546"/>
                    </a:lnTo>
                    <a:close/>
                    <a:moveTo>
                      <a:pt x="100691" y="119611"/>
                    </a:moveTo>
                    <a:cubicBezTo>
                      <a:pt x="110191" y="119611"/>
                      <a:pt x="117790" y="118662"/>
                      <a:pt x="126339" y="116763"/>
                    </a:cubicBezTo>
                    <a:cubicBezTo>
                      <a:pt x="133939" y="114864"/>
                      <a:pt x="140588" y="112017"/>
                      <a:pt x="146288" y="107270"/>
                    </a:cubicBezTo>
                    <a:cubicBezTo>
                      <a:pt x="151987" y="103473"/>
                      <a:pt x="156737" y="97777"/>
                      <a:pt x="159586" y="91132"/>
                    </a:cubicBezTo>
                    <a:cubicBezTo>
                      <a:pt x="163386" y="84487"/>
                      <a:pt x="164336" y="76893"/>
                      <a:pt x="164336" y="68349"/>
                    </a:cubicBezTo>
                    <a:cubicBezTo>
                      <a:pt x="164336" y="58856"/>
                      <a:pt x="162436" y="51262"/>
                      <a:pt x="159586" y="44617"/>
                    </a:cubicBezTo>
                    <a:cubicBezTo>
                      <a:pt x="155787" y="37972"/>
                      <a:pt x="151037" y="33225"/>
                      <a:pt x="145338" y="30377"/>
                    </a:cubicBezTo>
                    <a:cubicBezTo>
                      <a:pt x="139638" y="26580"/>
                      <a:pt x="132989" y="24682"/>
                      <a:pt x="125389" y="22783"/>
                    </a:cubicBezTo>
                    <a:cubicBezTo>
                      <a:pt x="117790" y="20884"/>
                      <a:pt x="110191" y="20884"/>
                      <a:pt x="101641" y="20884"/>
                    </a:cubicBezTo>
                    <a:lnTo>
                      <a:pt x="24698" y="20884"/>
                    </a:lnTo>
                    <a:lnTo>
                      <a:pt x="24698" y="119611"/>
                    </a:lnTo>
                    <a:lnTo>
                      <a:pt x="100691" y="119611"/>
                    </a:lnTo>
                    <a:close/>
                  </a:path>
                </a:pathLst>
              </a:custGeom>
              <a:solidFill>
                <a:srgbClr val="FFFFFF"/>
              </a:solidFill>
              <a:ln w="9486" cap="flat">
                <a:noFill/>
                <a:prstDash val="solid"/>
                <a:miter/>
              </a:ln>
            </p:spPr>
            <p:txBody>
              <a:bodyPr rtlCol="0" anchor="ctr"/>
              <a:lstStyle/>
              <a:p>
                <a:endParaRPr lang="en-US"/>
              </a:p>
            </p:txBody>
          </p:sp>
          <p:sp>
            <p:nvSpPr>
              <p:cNvPr id="49" name="Freeform 302">
                <a:extLst>
                  <a:ext uri="{FF2B5EF4-FFF2-40B4-BE49-F238E27FC236}">
                    <a16:creationId xmlns:a16="http://schemas.microsoft.com/office/drawing/2014/main" id="{8B4B9DFD-34D3-4D07-8F50-1DF9203E0809}"/>
                  </a:ext>
                </a:extLst>
              </p:cNvPr>
              <p:cNvSpPr/>
              <p:nvPr/>
            </p:nvSpPr>
            <p:spPr>
              <a:xfrm>
                <a:off x="12154420" y="1707780"/>
                <a:ext cx="222280" cy="270548"/>
              </a:xfrm>
              <a:custGeom>
                <a:avLst/>
                <a:gdLst>
                  <a:gd name="connsiteX0" fmla="*/ 192833 w 222280"/>
                  <a:gd name="connsiteY0" fmla="*/ 81639 h 270548"/>
                  <a:gd name="connsiteX1" fmla="*/ 165286 w 222280"/>
                  <a:gd name="connsiteY1" fmla="*/ 35124 h 270548"/>
                  <a:gd name="connsiteX2" fmla="*/ 112090 w 222280"/>
                  <a:gd name="connsiteY2" fmla="*/ 20884 h 270548"/>
                  <a:gd name="connsiteX3" fmla="*/ 72194 w 222280"/>
                  <a:gd name="connsiteY3" fmla="*/ 30377 h 270548"/>
                  <a:gd name="connsiteX4" fmla="*/ 44646 w 222280"/>
                  <a:gd name="connsiteY4" fmla="*/ 55059 h 270548"/>
                  <a:gd name="connsiteX5" fmla="*/ 28498 w 222280"/>
                  <a:gd name="connsiteY5" fmla="*/ 91132 h 270548"/>
                  <a:gd name="connsiteX6" fmla="*/ 23748 w 222280"/>
                  <a:gd name="connsiteY6" fmla="*/ 134800 h 270548"/>
                  <a:gd name="connsiteX7" fmla="*/ 28498 w 222280"/>
                  <a:gd name="connsiteY7" fmla="*/ 176568 h 270548"/>
                  <a:gd name="connsiteX8" fmla="*/ 43696 w 222280"/>
                  <a:gd name="connsiteY8" fmla="*/ 213591 h 270548"/>
                  <a:gd name="connsiteX9" fmla="*/ 71244 w 222280"/>
                  <a:gd name="connsiteY9" fmla="*/ 240171 h 270548"/>
                  <a:gd name="connsiteX10" fmla="*/ 114940 w 222280"/>
                  <a:gd name="connsiteY10" fmla="*/ 250613 h 270548"/>
                  <a:gd name="connsiteX11" fmla="*/ 145337 w 222280"/>
                  <a:gd name="connsiteY11" fmla="*/ 244918 h 270548"/>
                  <a:gd name="connsiteX12" fmla="*/ 169085 w 222280"/>
                  <a:gd name="connsiteY12" fmla="*/ 229729 h 270548"/>
                  <a:gd name="connsiteX13" fmla="*/ 186184 w 222280"/>
                  <a:gd name="connsiteY13" fmla="*/ 206946 h 270548"/>
                  <a:gd name="connsiteX14" fmla="*/ 196633 w 222280"/>
                  <a:gd name="connsiteY14" fmla="*/ 178467 h 270548"/>
                  <a:gd name="connsiteX15" fmla="*/ 222281 w 222280"/>
                  <a:gd name="connsiteY15" fmla="*/ 178467 h 270548"/>
                  <a:gd name="connsiteX16" fmla="*/ 209932 w 222280"/>
                  <a:gd name="connsiteY16" fmla="*/ 213591 h 270548"/>
                  <a:gd name="connsiteX17" fmla="*/ 188084 w 222280"/>
                  <a:gd name="connsiteY17" fmla="*/ 243019 h 270548"/>
                  <a:gd name="connsiteX18" fmla="*/ 155787 w 222280"/>
                  <a:gd name="connsiteY18" fmla="*/ 262954 h 270548"/>
                  <a:gd name="connsiteX19" fmla="*/ 111140 w 222280"/>
                  <a:gd name="connsiteY19" fmla="*/ 270548 h 270548"/>
                  <a:gd name="connsiteX20" fmla="*/ 59845 w 222280"/>
                  <a:gd name="connsiteY20" fmla="*/ 260106 h 270548"/>
                  <a:gd name="connsiteX21" fmla="*/ 25648 w 222280"/>
                  <a:gd name="connsiteY21" fmla="*/ 230678 h 270548"/>
                  <a:gd name="connsiteX22" fmla="*/ 5699 w 222280"/>
                  <a:gd name="connsiteY22" fmla="*/ 187960 h 270548"/>
                  <a:gd name="connsiteX23" fmla="*/ 0 w 222280"/>
                  <a:gd name="connsiteY23" fmla="*/ 135749 h 270548"/>
                  <a:gd name="connsiteX24" fmla="*/ 9499 w 222280"/>
                  <a:gd name="connsiteY24" fmla="*/ 73096 h 270548"/>
                  <a:gd name="connsiteX25" fmla="*/ 35147 w 222280"/>
                  <a:gd name="connsiteY25" fmla="*/ 31327 h 270548"/>
                  <a:gd name="connsiteX26" fmla="*/ 73144 w 222280"/>
                  <a:gd name="connsiteY26" fmla="*/ 7594 h 270548"/>
                  <a:gd name="connsiteX27" fmla="*/ 120640 w 222280"/>
                  <a:gd name="connsiteY27" fmla="*/ 0 h 270548"/>
                  <a:gd name="connsiteX28" fmla="*/ 157686 w 222280"/>
                  <a:gd name="connsiteY28" fmla="*/ 4746 h 270548"/>
                  <a:gd name="connsiteX29" fmla="*/ 188084 w 222280"/>
                  <a:gd name="connsiteY29" fmla="*/ 19935 h 270548"/>
                  <a:gd name="connsiteX30" fmla="*/ 209932 w 222280"/>
                  <a:gd name="connsiteY30" fmla="*/ 45566 h 270548"/>
                  <a:gd name="connsiteX31" fmla="*/ 221331 w 222280"/>
                  <a:gd name="connsiteY31" fmla="*/ 80690 h 270548"/>
                  <a:gd name="connsiteX32" fmla="*/ 192833 w 222280"/>
                  <a:gd name="connsiteY32" fmla="*/ 80690 h 27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2280" h="270548">
                    <a:moveTo>
                      <a:pt x="192833" y="81639"/>
                    </a:moveTo>
                    <a:cubicBezTo>
                      <a:pt x="188084" y="59805"/>
                      <a:pt x="178585" y="43667"/>
                      <a:pt x="165286" y="35124"/>
                    </a:cubicBezTo>
                    <a:cubicBezTo>
                      <a:pt x="151987" y="26580"/>
                      <a:pt x="133938" y="20884"/>
                      <a:pt x="112090" y="20884"/>
                    </a:cubicBezTo>
                    <a:cubicBezTo>
                      <a:pt x="96892" y="20884"/>
                      <a:pt x="83593" y="23732"/>
                      <a:pt x="72194" y="30377"/>
                    </a:cubicBezTo>
                    <a:cubicBezTo>
                      <a:pt x="60795" y="37022"/>
                      <a:pt x="51296" y="44617"/>
                      <a:pt x="44646" y="55059"/>
                    </a:cubicBezTo>
                    <a:cubicBezTo>
                      <a:pt x="37047" y="65501"/>
                      <a:pt x="32297" y="77842"/>
                      <a:pt x="28498" y="91132"/>
                    </a:cubicBezTo>
                    <a:cubicBezTo>
                      <a:pt x="24698" y="104422"/>
                      <a:pt x="23748" y="119611"/>
                      <a:pt x="23748" y="134800"/>
                    </a:cubicBezTo>
                    <a:cubicBezTo>
                      <a:pt x="23748" y="149039"/>
                      <a:pt x="25648" y="163278"/>
                      <a:pt x="28498" y="176568"/>
                    </a:cubicBezTo>
                    <a:cubicBezTo>
                      <a:pt x="31347" y="190808"/>
                      <a:pt x="36097" y="203149"/>
                      <a:pt x="43696" y="213591"/>
                    </a:cubicBezTo>
                    <a:cubicBezTo>
                      <a:pt x="50346" y="224033"/>
                      <a:pt x="59845" y="233526"/>
                      <a:pt x="71244" y="240171"/>
                    </a:cubicBezTo>
                    <a:cubicBezTo>
                      <a:pt x="82643" y="246816"/>
                      <a:pt x="97842" y="250613"/>
                      <a:pt x="114940" y="250613"/>
                    </a:cubicBezTo>
                    <a:cubicBezTo>
                      <a:pt x="126339" y="250613"/>
                      <a:pt x="135838" y="248715"/>
                      <a:pt x="145337" y="244918"/>
                    </a:cubicBezTo>
                    <a:cubicBezTo>
                      <a:pt x="154837" y="241120"/>
                      <a:pt x="162436" y="236374"/>
                      <a:pt x="169085" y="229729"/>
                    </a:cubicBezTo>
                    <a:cubicBezTo>
                      <a:pt x="175735" y="223084"/>
                      <a:pt x="181434" y="215490"/>
                      <a:pt x="186184" y="206946"/>
                    </a:cubicBezTo>
                    <a:cubicBezTo>
                      <a:pt x="190934" y="198402"/>
                      <a:pt x="194733" y="188909"/>
                      <a:pt x="196633" y="178467"/>
                    </a:cubicBezTo>
                    <a:lnTo>
                      <a:pt x="222281" y="178467"/>
                    </a:lnTo>
                    <a:cubicBezTo>
                      <a:pt x="219431" y="190808"/>
                      <a:pt x="215632" y="202199"/>
                      <a:pt x="209932" y="213591"/>
                    </a:cubicBezTo>
                    <a:cubicBezTo>
                      <a:pt x="204233" y="224982"/>
                      <a:pt x="197583" y="234475"/>
                      <a:pt x="188084" y="243019"/>
                    </a:cubicBezTo>
                    <a:cubicBezTo>
                      <a:pt x="179535" y="251563"/>
                      <a:pt x="168136" y="258208"/>
                      <a:pt x="155787" y="262954"/>
                    </a:cubicBezTo>
                    <a:cubicBezTo>
                      <a:pt x="143438" y="267701"/>
                      <a:pt x="128239" y="270548"/>
                      <a:pt x="111140" y="270548"/>
                    </a:cubicBezTo>
                    <a:cubicBezTo>
                      <a:pt x="91192" y="270548"/>
                      <a:pt x="74094" y="266751"/>
                      <a:pt x="59845" y="260106"/>
                    </a:cubicBezTo>
                    <a:cubicBezTo>
                      <a:pt x="45596" y="252512"/>
                      <a:pt x="34197" y="243019"/>
                      <a:pt x="25648" y="230678"/>
                    </a:cubicBezTo>
                    <a:cubicBezTo>
                      <a:pt x="17098" y="218337"/>
                      <a:pt x="10449" y="204098"/>
                      <a:pt x="5699" y="187960"/>
                    </a:cubicBezTo>
                    <a:cubicBezTo>
                      <a:pt x="1900" y="171822"/>
                      <a:pt x="0" y="154735"/>
                      <a:pt x="0" y="135749"/>
                    </a:cubicBezTo>
                    <a:cubicBezTo>
                      <a:pt x="0" y="111067"/>
                      <a:pt x="2850" y="90183"/>
                      <a:pt x="9499" y="73096"/>
                    </a:cubicBezTo>
                    <a:cubicBezTo>
                      <a:pt x="16149" y="56008"/>
                      <a:pt x="23748" y="41769"/>
                      <a:pt x="35147" y="31327"/>
                    </a:cubicBezTo>
                    <a:cubicBezTo>
                      <a:pt x="45596" y="20884"/>
                      <a:pt x="58895" y="12341"/>
                      <a:pt x="73144" y="7594"/>
                    </a:cubicBezTo>
                    <a:cubicBezTo>
                      <a:pt x="87392" y="2848"/>
                      <a:pt x="103541" y="0"/>
                      <a:pt x="120640" y="0"/>
                    </a:cubicBezTo>
                    <a:cubicBezTo>
                      <a:pt x="133938" y="0"/>
                      <a:pt x="146287" y="1899"/>
                      <a:pt x="157686" y="4746"/>
                    </a:cubicBezTo>
                    <a:cubicBezTo>
                      <a:pt x="169085" y="8544"/>
                      <a:pt x="178585" y="13290"/>
                      <a:pt x="188084" y="19935"/>
                    </a:cubicBezTo>
                    <a:cubicBezTo>
                      <a:pt x="196633" y="26580"/>
                      <a:pt x="204233" y="35124"/>
                      <a:pt x="209932" y="45566"/>
                    </a:cubicBezTo>
                    <a:cubicBezTo>
                      <a:pt x="215632" y="56008"/>
                      <a:pt x="219431" y="67400"/>
                      <a:pt x="221331" y="80690"/>
                    </a:cubicBezTo>
                    <a:lnTo>
                      <a:pt x="192833" y="80690"/>
                    </a:lnTo>
                    <a:close/>
                  </a:path>
                </a:pathLst>
              </a:custGeom>
              <a:solidFill>
                <a:srgbClr val="FFFFFF"/>
              </a:solidFill>
              <a:ln w="9486" cap="flat">
                <a:noFill/>
                <a:prstDash val="solid"/>
                <a:miter/>
              </a:ln>
            </p:spPr>
            <p:txBody>
              <a:bodyPr rtlCol="0" anchor="ctr"/>
              <a:lstStyle/>
              <a:p>
                <a:endParaRPr lang="en-US"/>
              </a:p>
            </p:txBody>
          </p:sp>
          <p:sp>
            <p:nvSpPr>
              <p:cNvPr id="50" name="Freeform 303">
                <a:extLst>
                  <a:ext uri="{FF2B5EF4-FFF2-40B4-BE49-F238E27FC236}">
                    <a16:creationId xmlns:a16="http://schemas.microsoft.com/office/drawing/2014/main" id="{5284F406-E030-4A83-8498-FA7459586ED3}"/>
                  </a:ext>
                </a:extLst>
              </p:cNvPr>
              <p:cNvSpPr/>
              <p:nvPr/>
            </p:nvSpPr>
            <p:spPr>
              <a:xfrm>
                <a:off x="12392849" y="1707780"/>
                <a:ext cx="104491" cy="296179"/>
              </a:xfrm>
              <a:custGeom>
                <a:avLst/>
                <a:gdLst>
                  <a:gd name="connsiteX0" fmla="*/ 19948 w 104491"/>
                  <a:gd name="connsiteY0" fmla="*/ 296179 h 296179"/>
                  <a:gd name="connsiteX1" fmla="*/ 0 w 104491"/>
                  <a:gd name="connsiteY1" fmla="*/ 296179 h 296179"/>
                  <a:gd name="connsiteX2" fmla="*/ 84543 w 104491"/>
                  <a:gd name="connsiteY2" fmla="*/ 0 h 296179"/>
                  <a:gd name="connsiteX3" fmla="*/ 104491 w 104491"/>
                  <a:gd name="connsiteY3" fmla="*/ 0 h 296179"/>
                  <a:gd name="connsiteX4" fmla="*/ 19948 w 104491"/>
                  <a:gd name="connsiteY4" fmla="*/ 296179 h 29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91" h="296179">
                    <a:moveTo>
                      <a:pt x="19948" y="296179"/>
                    </a:moveTo>
                    <a:lnTo>
                      <a:pt x="0" y="296179"/>
                    </a:lnTo>
                    <a:lnTo>
                      <a:pt x="84543" y="0"/>
                    </a:lnTo>
                    <a:lnTo>
                      <a:pt x="104491" y="0"/>
                    </a:lnTo>
                    <a:lnTo>
                      <a:pt x="19948" y="296179"/>
                    </a:lnTo>
                    <a:close/>
                  </a:path>
                </a:pathLst>
              </a:custGeom>
              <a:solidFill>
                <a:srgbClr val="FFFFFF"/>
              </a:solidFill>
              <a:ln w="9486" cap="flat">
                <a:noFill/>
                <a:prstDash val="solid"/>
                <a:miter/>
              </a:ln>
            </p:spPr>
            <p:txBody>
              <a:bodyPr rtlCol="0" anchor="ctr"/>
              <a:lstStyle/>
              <a:p>
                <a:endParaRPr lang="en-US"/>
              </a:p>
            </p:txBody>
          </p:sp>
          <p:sp>
            <p:nvSpPr>
              <p:cNvPr id="51" name="Freeform 304">
                <a:extLst>
                  <a:ext uri="{FF2B5EF4-FFF2-40B4-BE49-F238E27FC236}">
                    <a16:creationId xmlns:a16="http://schemas.microsoft.com/office/drawing/2014/main" id="{A9E37B7A-C901-498E-BBBF-B888A8DDA5C5}"/>
                  </a:ext>
                </a:extLst>
              </p:cNvPr>
              <p:cNvSpPr/>
              <p:nvPr/>
            </p:nvSpPr>
            <p:spPr>
              <a:xfrm>
                <a:off x="12507789" y="1720120"/>
                <a:ext cx="170985" cy="258207"/>
              </a:xfrm>
              <a:custGeom>
                <a:avLst/>
                <a:gdLst>
                  <a:gd name="connsiteX0" fmla="*/ 27548 w 170985"/>
                  <a:gd name="connsiteY0" fmla="*/ 196504 h 258207"/>
                  <a:gd name="connsiteX1" fmla="*/ 43696 w 170985"/>
                  <a:gd name="connsiteY1" fmla="*/ 226881 h 258207"/>
                  <a:gd name="connsiteX2" fmla="*/ 76943 w 170985"/>
                  <a:gd name="connsiteY2" fmla="*/ 237323 h 258207"/>
                  <a:gd name="connsiteX3" fmla="*/ 113040 w 170985"/>
                  <a:gd name="connsiteY3" fmla="*/ 225932 h 258207"/>
                  <a:gd name="connsiteX4" fmla="*/ 133938 w 170985"/>
                  <a:gd name="connsiteY4" fmla="*/ 198402 h 258207"/>
                  <a:gd name="connsiteX5" fmla="*/ 144388 w 170985"/>
                  <a:gd name="connsiteY5" fmla="*/ 162329 h 258207"/>
                  <a:gd name="connsiteX6" fmla="*/ 148187 w 170985"/>
                  <a:gd name="connsiteY6" fmla="*/ 125307 h 258207"/>
                  <a:gd name="connsiteX7" fmla="*/ 147237 w 170985"/>
                  <a:gd name="connsiteY7" fmla="*/ 124357 h 258207"/>
                  <a:gd name="connsiteX8" fmla="*/ 118740 w 170985"/>
                  <a:gd name="connsiteY8" fmla="*/ 153785 h 258207"/>
                  <a:gd name="connsiteX9" fmla="*/ 78843 w 170985"/>
                  <a:gd name="connsiteY9" fmla="*/ 164228 h 258207"/>
                  <a:gd name="connsiteX10" fmla="*/ 46546 w 170985"/>
                  <a:gd name="connsiteY10" fmla="*/ 158532 h 258207"/>
                  <a:gd name="connsiteX11" fmla="*/ 21848 w 170985"/>
                  <a:gd name="connsiteY11" fmla="*/ 142394 h 258207"/>
                  <a:gd name="connsiteX12" fmla="*/ 5699 w 170985"/>
                  <a:gd name="connsiteY12" fmla="*/ 116763 h 258207"/>
                  <a:gd name="connsiteX13" fmla="*/ 0 w 170985"/>
                  <a:gd name="connsiteY13" fmla="*/ 83538 h 258207"/>
                  <a:gd name="connsiteX14" fmla="*/ 4750 w 170985"/>
                  <a:gd name="connsiteY14" fmla="*/ 50313 h 258207"/>
                  <a:gd name="connsiteX15" fmla="*/ 19948 w 170985"/>
                  <a:gd name="connsiteY15" fmla="*/ 23732 h 258207"/>
                  <a:gd name="connsiteX16" fmla="*/ 45596 w 170985"/>
                  <a:gd name="connsiteY16" fmla="*/ 6645 h 258207"/>
                  <a:gd name="connsiteX17" fmla="*/ 81693 w 170985"/>
                  <a:gd name="connsiteY17" fmla="*/ 0 h 258207"/>
                  <a:gd name="connsiteX18" fmla="*/ 124439 w 170985"/>
                  <a:gd name="connsiteY18" fmla="*/ 10442 h 258207"/>
                  <a:gd name="connsiteX19" fmla="*/ 151987 w 170985"/>
                  <a:gd name="connsiteY19" fmla="*/ 37972 h 258207"/>
                  <a:gd name="connsiteX20" fmla="*/ 166236 w 170985"/>
                  <a:gd name="connsiteY20" fmla="*/ 78791 h 258207"/>
                  <a:gd name="connsiteX21" fmla="*/ 170985 w 170985"/>
                  <a:gd name="connsiteY21" fmla="*/ 128155 h 258207"/>
                  <a:gd name="connsiteX22" fmla="*/ 164336 w 170985"/>
                  <a:gd name="connsiteY22" fmla="*/ 184163 h 258207"/>
                  <a:gd name="connsiteX23" fmla="*/ 145338 w 170985"/>
                  <a:gd name="connsiteY23" fmla="*/ 224982 h 258207"/>
                  <a:gd name="connsiteX24" fmla="*/ 115890 w 170985"/>
                  <a:gd name="connsiteY24" fmla="*/ 249664 h 258207"/>
                  <a:gd name="connsiteX25" fmla="*/ 78843 w 170985"/>
                  <a:gd name="connsiteY25" fmla="*/ 258208 h 258207"/>
                  <a:gd name="connsiteX26" fmla="*/ 51296 w 170985"/>
                  <a:gd name="connsiteY26" fmla="*/ 254411 h 258207"/>
                  <a:gd name="connsiteX27" fmla="*/ 28498 w 170985"/>
                  <a:gd name="connsiteY27" fmla="*/ 243019 h 258207"/>
                  <a:gd name="connsiteX28" fmla="*/ 12349 w 170985"/>
                  <a:gd name="connsiteY28" fmla="*/ 224033 h 258207"/>
                  <a:gd name="connsiteX29" fmla="*/ 4750 w 170985"/>
                  <a:gd name="connsiteY29" fmla="*/ 197453 h 258207"/>
                  <a:gd name="connsiteX30" fmla="*/ 27548 w 170985"/>
                  <a:gd name="connsiteY30" fmla="*/ 197453 h 258207"/>
                  <a:gd name="connsiteX31" fmla="*/ 81693 w 170985"/>
                  <a:gd name="connsiteY31" fmla="*/ 18986 h 258207"/>
                  <a:gd name="connsiteX32" fmla="*/ 37997 w 170985"/>
                  <a:gd name="connsiteY32" fmla="*/ 37022 h 258207"/>
                  <a:gd name="connsiteX33" fmla="*/ 23748 w 170985"/>
                  <a:gd name="connsiteY33" fmla="*/ 83538 h 258207"/>
                  <a:gd name="connsiteX34" fmla="*/ 38947 w 170985"/>
                  <a:gd name="connsiteY34" fmla="*/ 128155 h 258207"/>
                  <a:gd name="connsiteX35" fmla="*/ 81693 w 170985"/>
                  <a:gd name="connsiteY35" fmla="*/ 144293 h 258207"/>
                  <a:gd name="connsiteX36" fmla="*/ 105441 w 170985"/>
                  <a:gd name="connsiteY36" fmla="*/ 139546 h 258207"/>
                  <a:gd name="connsiteX37" fmla="*/ 123489 w 170985"/>
                  <a:gd name="connsiteY37" fmla="*/ 126256 h 258207"/>
                  <a:gd name="connsiteX38" fmla="*/ 134888 w 170985"/>
                  <a:gd name="connsiteY38" fmla="*/ 106321 h 258207"/>
                  <a:gd name="connsiteX39" fmla="*/ 138688 w 170985"/>
                  <a:gd name="connsiteY39" fmla="*/ 82588 h 258207"/>
                  <a:gd name="connsiteX40" fmla="*/ 123489 w 170985"/>
                  <a:gd name="connsiteY40" fmla="*/ 37022 h 258207"/>
                  <a:gd name="connsiteX41" fmla="*/ 81693 w 170985"/>
                  <a:gd name="connsiteY41" fmla="*/ 18986 h 25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0985" h="258207">
                    <a:moveTo>
                      <a:pt x="27548" y="196504"/>
                    </a:moveTo>
                    <a:cubicBezTo>
                      <a:pt x="30397" y="209794"/>
                      <a:pt x="35147" y="220236"/>
                      <a:pt x="43696" y="226881"/>
                    </a:cubicBezTo>
                    <a:cubicBezTo>
                      <a:pt x="51296" y="233526"/>
                      <a:pt x="62695" y="237323"/>
                      <a:pt x="76943" y="237323"/>
                    </a:cubicBezTo>
                    <a:cubicBezTo>
                      <a:pt x="92142" y="237323"/>
                      <a:pt x="103541" y="233526"/>
                      <a:pt x="113040" y="225932"/>
                    </a:cubicBezTo>
                    <a:cubicBezTo>
                      <a:pt x="121590" y="218337"/>
                      <a:pt x="129189" y="208844"/>
                      <a:pt x="133938" y="198402"/>
                    </a:cubicBezTo>
                    <a:cubicBezTo>
                      <a:pt x="138688" y="187011"/>
                      <a:pt x="142488" y="174670"/>
                      <a:pt x="144388" y="162329"/>
                    </a:cubicBezTo>
                    <a:cubicBezTo>
                      <a:pt x="146287" y="149039"/>
                      <a:pt x="147237" y="136698"/>
                      <a:pt x="148187" y="125307"/>
                    </a:cubicBezTo>
                    <a:lnTo>
                      <a:pt x="147237" y="124357"/>
                    </a:lnTo>
                    <a:cubicBezTo>
                      <a:pt x="139638" y="137647"/>
                      <a:pt x="130139" y="147140"/>
                      <a:pt x="118740" y="153785"/>
                    </a:cubicBezTo>
                    <a:cubicBezTo>
                      <a:pt x="107341" y="160431"/>
                      <a:pt x="94042" y="164228"/>
                      <a:pt x="78843" y="164228"/>
                    </a:cubicBezTo>
                    <a:cubicBezTo>
                      <a:pt x="66494" y="164228"/>
                      <a:pt x="56045" y="162329"/>
                      <a:pt x="46546" y="158532"/>
                    </a:cubicBezTo>
                    <a:cubicBezTo>
                      <a:pt x="37047" y="154735"/>
                      <a:pt x="28498" y="149039"/>
                      <a:pt x="21848" y="142394"/>
                    </a:cubicBezTo>
                    <a:cubicBezTo>
                      <a:pt x="15199" y="134800"/>
                      <a:pt x="9499" y="126256"/>
                      <a:pt x="5699" y="116763"/>
                    </a:cubicBezTo>
                    <a:cubicBezTo>
                      <a:pt x="1900" y="106321"/>
                      <a:pt x="0" y="95879"/>
                      <a:pt x="0" y="83538"/>
                    </a:cubicBezTo>
                    <a:cubicBezTo>
                      <a:pt x="0" y="71197"/>
                      <a:pt x="1900" y="60755"/>
                      <a:pt x="4750" y="50313"/>
                    </a:cubicBezTo>
                    <a:cubicBezTo>
                      <a:pt x="8549" y="39870"/>
                      <a:pt x="13299" y="31327"/>
                      <a:pt x="19948" y="23732"/>
                    </a:cubicBezTo>
                    <a:cubicBezTo>
                      <a:pt x="26598" y="16138"/>
                      <a:pt x="35147" y="10442"/>
                      <a:pt x="45596" y="6645"/>
                    </a:cubicBezTo>
                    <a:cubicBezTo>
                      <a:pt x="56045" y="2848"/>
                      <a:pt x="67444" y="0"/>
                      <a:pt x="81693" y="0"/>
                    </a:cubicBezTo>
                    <a:cubicBezTo>
                      <a:pt x="98791" y="0"/>
                      <a:pt x="113040" y="3797"/>
                      <a:pt x="124439" y="10442"/>
                    </a:cubicBezTo>
                    <a:cubicBezTo>
                      <a:pt x="135838" y="17087"/>
                      <a:pt x="144388" y="26580"/>
                      <a:pt x="151987" y="37972"/>
                    </a:cubicBezTo>
                    <a:cubicBezTo>
                      <a:pt x="159586" y="49363"/>
                      <a:pt x="163386" y="62653"/>
                      <a:pt x="166236" y="78791"/>
                    </a:cubicBezTo>
                    <a:cubicBezTo>
                      <a:pt x="169086" y="93980"/>
                      <a:pt x="170985" y="111067"/>
                      <a:pt x="170985" y="128155"/>
                    </a:cubicBezTo>
                    <a:cubicBezTo>
                      <a:pt x="170985" y="149988"/>
                      <a:pt x="169086" y="168025"/>
                      <a:pt x="164336" y="184163"/>
                    </a:cubicBezTo>
                    <a:cubicBezTo>
                      <a:pt x="159586" y="200301"/>
                      <a:pt x="153887" y="213591"/>
                      <a:pt x="145338" y="224982"/>
                    </a:cubicBezTo>
                    <a:cubicBezTo>
                      <a:pt x="136788" y="236374"/>
                      <a:pt x="127289" y="243968"/>
                      <a:pt x="115890" y="249664"/>
                    </a:cubicBezTo>
                    <a:cubicBezTo>
                      <a:pt x="104491" y="255360"/>
                      <a:pt x="92142" y="258208"/>
                      <a:pt x="78843" y="258208"/>
                    </a:cubicBezTo>
                    <a:cubicBezTo>
                      <a:pt x="69344" y="258208"/>
                      <a:pt x="59845" y="257258"/>
                      <a:pt x="51296" y="254411"/>
                    </a:cubicBezTo>
                    <a:cubicBezTo>
                      <a:pt x="42746" y="251563"/>
                      <a:pt x="35147" y="248715"/>
                      <a:pt x="28498" y="243019"/>
                    </a:cubicBezTo>
                    <a:cubicBezTo>
                      <a:pt x="21848" y="238273"/>
                      <a:pt x="17099" y="231627"/>
                      <a:pt x="12349" y="224033"/>
                    </a:cubicBezTo>
                    <a:cubicBezTo>
                      <a:pt x="8549" y="216439"/>
                      <a:pt x="5699" y="207895"/>
                      <a:pt x="4750" y="197453"/>
                    </a:cubicBezTo>
                    <a:lnTo>
                      <a:pt x="27548" y="197453"/>
                    </a:lnTo>
                    <a:close/>
                    <a:moveTo>
                      <a:pt x="81693" y="18986"/>
                    </a:moveTo>
                    <a:cubicBezTo>
                      <a:pt x="62695" y="19935"/>
                      <a:pt x="47496" y="25631"/>
                      <a:pt x="37997" y="37022"/>
                    </a:cubicBezTo>
                    <a:cubicBezTo>
                      <a:pt x="28498" y="48414"/>
                      <a:pt x="23748" y="64552"/>
                      <a:pt x="23748" y="83538"/>
                    </a:cubicBezTo>
                    <a:cubicBezTo>
                      <a:pt x="23748" y="102524"/>
                      <a:pt x="28498" y="117712"/>
                      <a:pt x="38947" y="128155"/>
                    </a:cubicBezTo>
                    <a:cubicBezTo>
                      <a:pt x="49396" y="138597"/>
                      <a:pt x="63645" y="144293"/>
                      <a:pt x="81693" y="144293"/>
                    </a:cubicBezTo>
                    <a:cubicBezTo>
                      <a:pt x="90242" y="144293"/>
                      <a:pt x="98791" y="142394"/>
                      <a:pt x="105441" y="139546"/>
                    </a:cubicBezTo>
                    <a:cubicBezTo>
                      <a:pt x="112090" y="135749"/>
                      <a:pt x="118740" y="131952"/>
                      <a:pt x="123489" y="126256"/>
                    </a:cubicBezTo>
                    <a:cubicBezTo>
                      <a:pt x="128239" y="120560"/>
                      <a:pt x="132039" y="113915"/>
                      <a:pt x="134888" y="106321"/>
                    </a:cubicBezTo>
                    <a:cubicBezTo>
                      <a:pt x="137738" y="98726"/>
                      <a:pt x="138688" y="91132"/>
                      <a:pt x="138688" y="82588"/>
                    </a:cubicBezTo>
                    <a:cubicBezTo>
                      <a:pt x="138688" y="63603"/>
                      <a:pt x="133938" y="49363"/>
                      <a:pt x="123489" y="37022"/>
                    </a:cubicBezTo>
                    <a:cubicBezTo>
                      <a:pt x="113040" y="25631"/>
                      <a:pt x="98791" y="18986"/>
                      <a:pt x="81693" y="18986"/>
                    </a:cubicBezTo>
                    <a:close/>
                  </a:path>
                </a:pathLst>
              </a:custGeom>
              <a:solidFill>
                <a:srgbClr val="FFFFFF"/>
              </a:solidFill>
              <a:ln w="9486" cap="flat">
                <a:noFill/>
                <a:prstDash val="solid"/>
                <a:miter/>
              </a:ln>
            </p:spPr>
            <p:txBody>
              <a:bodyPr rtlCol="0" anchor="ctr"/>
              <a:lstStyle/>
              <a:p>
                <a:endParaRPr lang="en-US"/>
              </a:p>
            </p:txBody>
          </p:sp>
          <p:sp>
            <p:nvSpPr>
              <p:cNvPr id="52" name="Freeform 305">
                <a:extLst>
                  <a:ext uri="{FF2B5EF4-FFF2-40B4-BE49-F238E27FC236}">
                    <a16:creationId xmlns:a16="http://schemas.microsoft.com/office/drawing/2014/main" id="{3282FF47-4E72-4C81-9F54-4EFF1AAC8BF5}"/>
                  </a:ext>
                </a:extLst>
              </p:cNvPr>
              <p:cNvSpPr/>
              <p:nvPr/>
            </p:nvSpPr>
            <p:spPr>
              <a:xfrm>
                <a:off x="12705372" y="1720120"/>
                <a:ext cx="171935" cy="257258"/>
              </a:xfrm>
              <a:custGeom>
                <a:avLst/>
                <a:gdLst>
                  <a:gd name="connsiteX0" fmla="*/ 86443 w 171935"/>
                  <a:gd name="connsiteY0" fmla="*/ 0 h 257258"/>
                  <a:gd name="connsiteX1" fmla="*/ 118740 w 171935"/>
                  <a:gd name="connsiteY1" fmla="*/ 5696 h 257258"/>
                  <a:gd name="connsiteX2" fmla="*/ 141538 w 171935"/>
                  <a:gd name="connsiteY2" fmla="*/ 20884 h 257258"/>
                  <a:gd name="connsiteX3" fmla="*/ 156737 w 171935"/>
                  <a:gd name="connsiteY3" fmla="*/ 43667 h 257258"/>
                  <a:gd name="connsiteX4" fmla="*/ 166236 w 171935"/>
                  <a:gd name="connsiteY4" fmla="*/ 71197 h 257258"/>
                  <a:gd name="connsiteX5" fmla="*/ 170985 w 171935"/>
                  <a:gd name="connsiteY5" fmla="*/ 100625 h 257258"/>
                  <a:gd name="connsiteX6" fmla="*/ 171935 w 171935"/>
                  <a:gd name="connsiteY6" fmla="*/ 131002 h 257258"/>
                  <a:gd name="connsiteX7" fmla="*/ 168136 w 171935"/>
                  <a:gd name="connsiteY7" fmla="*/ 178467 h 257258"/>
                  <a:gd name="connsiteX8" fmla="*/ 154837 w 171935"/>
                  <a:gd name="connsiteY8" fmla="*/ 219287 h 257258"/>
                  <a:gd name="connsiteX9" fmla="*/ 129189 w 171935"/>
                  <a:gd name="connsiteY9" fmla="*/ 246816 h 257258"/>
                  <a:gd name="connsiteX10" fmla="*/ 86443 w 171935"/>
                  <a:gd name="connsiteY10" fmla="*/ 257258 h 257258"/>
                  <a:gd name="connsiteX11" fmla="*/ 43696 w 171935"/>
                  <a:gd name="connsiteY11" fmla="*/ 246816 h 257258"/>
                  <a:gd name="connsiteX12" fmla="*/ 17098 w 171935"/>
                  <a:gd name="connsiteY12" fmla="*/ 218337 h 257258"/>
                  <a:gd name="connsiteX13" fmla="*/ 3800 w 171935"/>
                  <a:gd name="connsiteY13" fmla="*/ 177518 h 257258"/>
                  <a:gd name="connsiteX14" fmla="*/ 0 w 171935"/>
                  <a:gd name="connsiteY14" fmla="*/ 128155 h 257258"/>
                  <a:gd name="connsiteX15" fmla="*/ 2850 w 171935"/>
                  <a:gd name="connsiteY15" fmla="*/ 81639 h 257258"/>
                  <a:gd name="connsiteX16" fmla="*/ 15199 w 171935"/>
                  <a:gd name="connsiteY16" fmla="*/ 40820 h 257258"/>
                  <a:gd name="connsiteX17" fmla="*/ 40846 w 171935"/>
                  <a:gd name="connsiteY17" fmla="*/ 11392 h 257258"/>
                  <a:gd name="connsiteX18" fmla="*/ 86443 w 171935"/>
                  <a:gd name="connsiteY18" fmla="*/ 0 h 257258"/>
                  <a:gd name="connsiteX19" fmla="*/ 148187 w 171935"/>
                  <a:gd name="connsiteY19" fmla="*/ 127205 h 257258"/>
                  <a:gd name="connsiteX20" fmla="*/ 146287 w 171935"/>
                  <a:gd name="connsiteY20" fmla="*/ 87335 h 257258"/>
                  <a:gd name="connsiteX21" fmla="*/ 136788 w 171935"/>
                  <a:gd name="connsiteY21" fmla="*/ 52211 h 257258"/>
                  <a:gd name="connsiteX22" fmla="*/ 117790 w 171935"/>
                  <a:gd name="connsiteY22" fmla="*/ 27529 h 257258"/>
                  <a:gd name="connsiteX23" fmla="*/ 85493 w 171935"/>
                  <a:gd name="connsiteY23" fmla="*/ 18037 h 257258"/>
                  <a:gd name="connsiteX24" fmla="*/ 54145 w 171935"/>
                  <a:gd name="connsiteY24" fmla="*/ 27529 h 257258"/>
                  <a:gd name="connsiteX25" fmla="*/ 35147 w 171935"/>
                  <a:gd name="connsiteY25" fmla="*/ 53160 h 257258"/>
                  <a:gd name="connsiteX26" fmla="*/ 25648 w 171935"/>
                  <a:gd name="connsiteY26" fmla="*/ 89234 h 257258"/>
                  <a:gd name="connsiteX27" fmla="*/ 22798 w 171935"/>
                  <a:gd name="connsiteY27" fmla="*/ 130053 h 257258"/>
                  <a:gd name="connsiteX28" fmla="*/ 25648 w 171935"/>
                  <a:gd name="connsiteY28" fmla="*/ 174670 h 257258"/>
                  <a:gd name="connsiteX29" fmla="*/ 36097 w 171935"/>
                  <a:gd name="connsiteY29" fmla="*/ 208844 h 257258"/>
                  <a:gd name="connsiteX30" fmla="*/ 55095 w 171935"/>
                  <a:gd name="connsiteY30" fmla="*/ 230678 h 257258"/>
                  <a:gd name="connsiteX31" fmla="*/ 85493 w 171935"/>
                  <a:gd name="connsiteY31" fmla="*/ 238273 h 257258"/>
                  <a:gd name="connsiteX32" fmla="*/ 117790 w 171935"/>
                  <a:gd name="connsiteY32" fmla="*/ 227830 h 257258"/>
                  <a:gd name="connsiteX33" fmla="*/ 136788 w 171935"/>
                  <a:gd name="connsiteY33" fmla="*/ 202199 h 257258"/>
                  <a:gd name="connsiteX34" fmla="*/ 145337 w 171935"/>
                  <a:gd name="connsiteY34" fmla="*/ 167076 h 257258"/>
                  <a:gd name="connsiteX35" fmla="*/ 148187 w 171935"/>
                  <a:gd name="connsiteY35" fmla="*/ 127205 h 25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935" h="257258">
                    <a:moveTo>
                      <a:pt x="86443" y="0"/>
                    </a:moveTo>
                    <a:cubicBezTo>
                      <a:pt x="98791" y="0"/>
                      <a:pt x="109241" y="1899"/>
                      <a:pt x="118740" y="5696"/>
                    </a:cubicBezTo>
                    <a:cubicBezTo>
                      <a:pt x="128239" y="9493"/>
                      <a:pt x="135838" y="14239"/>
                      <a:pt x="141538" y="20884"/>
                    </a:cubicBezTo>
                    <a:cubicBezTo>
                      <a:pt x="148187" y="27529"/>
                      <a:pt x="152937" y="35124"/>
                      <a:pt x="156737" y="43667"/>
                    </a:cubicBezTo>
                    <a:cubicBezTo>
                      <a:pt x="160536" y="52211"/>
                      <a:pt x="163386" y="61704"/>
                      <a:pt x="166236" y="71197"/>
                    </a:cubicBezTo>
                    <a:cubicBezTo>
                      <a:pt x="168136" y="80690"/>
                      <a:pt x="170035" y="91132"/>
                      <a:pt x="170985" y="100625"/>
                    </a:cubicBezTo>
                    <a:cubicBezTo>
                      <a:pt x="171935" y="110118"/>
                      <a:pt x="171935" y="120560"/>
                      <a:pt x="171935" y="131002"/>
                    </a:cubicBezTo>
                    <a:cubicBezTo>
                      <a:pt x="171935" y="148090"/>
                      <a:pt x="170985" y="163278"/>
                      <a:pt x="168136" y="178467"/>
                    </a:cubicBezTo>
                    <a:cubicBezTo>
                      <a:pt x="165286" y="193656"/>
                      <a:pt x="161486" y="206946"/>
                      <a:pt x="154837" y="219287"/>
                    </a:cubicBezTo>
                    <a:cubicBezTo>
                      <a:pt x="148187" y="230678"/>
                      <a:pt x="139638" y="240171"/>
                      <a:pt x="129189" y="246816"/>
                    </a:cubicBezTo>
                    <a:cubicBezTo>
                      <a:pt x="117790" y="253461"/>
                      <a:pt x="103541" y="257258"/>
                      <a:pt x="86443" y="257258"/>
                    </a:cubicBezTo>
                    <a:cubicBezTo>
                      <a:pt x="69344" y="257258"/>
                      <a:pt x="55095" y="253461"/>
                      <a:pt x="43696" y="246816"/>
                    </a:cubicBezTo>
                    <a:cubicBezTo>
                      <a:pt x="32297" y="240171"/>
                      <a:pt x="23748" y="230678"/>
                      <a:pt x="17098" y="218337"/>
                    </a:cubicBezTo>
                    <a:cubicBezTo>
                      <a:pt x="10449" y="206946"/>
                      <a:pt x="6649" y="192706"/>
                      <a:pt x="3800" y="177518"/>
                    </a:cubicBezTo>
                    <a:cubicBezTo>
                      <a:pt x="950" y="162329"/>
                      <a:pt x="0" y="145242"/>
                      <a:pt x="0" y="128155"/>
                    </a:cubicBezTo>
                    <a:cubicBezTo>
                      <a:pt x="0" y="112017"/>
                      <a:pt x="950" y="96828"/>
                      <a:pt x="2850" y="81639"/>
                    </a:cubicBezTo>
                    <a:cubicBezTo>
                      <a:pt x="4750" y="66451"/>
                      <a:pt x="9499" y="53160"/>
                      <a:pt x="15199" y="40820"/>
                    </a:cubicBezTo>
                    <a:cubicBezTo>
                      <a:pt x="20898" y="28479"/>
                      <a:pt x="30397" y="18986"/>
                      <a:pt x="40846" y="11392"/>
                    </a:cubicBezTo>
                    <a:cubicBezTo>
                      <a:pt x="53195" y="2848"/>
                      <a:pt x="68394" y="0"/>
                      <a:pt x="86443" y="0"/>
                    </a:cubicBezTo>
                    <a:close/>
                    <a:moveTo>
                      <a:pt x="148187" y="127205"/>
                    </a:moveTo>
                    <a:cubicBezTo>
                      <a:pt x="148187" y="113915"/>
                      <a:pt x="147237" y="100625"/>
                      <a:pt x="146287" y="87335"/>
                    </a:cubicBezTo>
                    <a:cubicBezTo>
                      <a:pt x="144388" y="74045"/>
                      <a:pt x="141538" y="62653"/>
                      <a:pt x="136788" y="52211"/>
                    </a:cubicBezTo>
                    <a:cubicBezTo>
                      <a:pt x="132039" y="41769"/>
                      <a:pt x="126339" y="34175"/>
                      <a:pt x="117790" y="27529"/>
                    </a:cubicBezTo>
                    <a:cubicBezTo>
                      <a:pt x="109241" y="20884"/>
                      <a:pt x="98791" y="18037"/>
                      <a:pt x="85493" y="18037"/>
                    </a:cubicBezTo>
                    <a:cubicBezTo>
                      <a:pt x="73144" y="18037"/>
                      <a:pt x="62695" y="20884"/>
                      <a:pt x="54145" y="27529"/>
                    </a:cubicBezTo>
                    <a:cubicBezTo>
                      <a:pt x="46546" y="34175"/>
                      <a:pt x="39897" y="42718"/>
                      <a:pt x="35147" y="53160"/>
                    </a:cubicBezTo>
                    <a:cubicBezTo>
                      <a:pt x="30397" y="63603"/>
                      <a:pt x="27548" y="75943"/>
                      <a:pt x="25648" y="89234"/>
                    </a:cubicBezTo>
                    <a:cubicBezTo>
                      <a:pt x="23748" y="102524"/>
                      <a:pt x="22798" y="115814"/>
                      <a:pt x="22798" y="130053"/>
                    </a:cubicBezTo>
                    <a:cubicBezTo>
                      <a:pt x="22798" y="146191"/>
                      <a:pt x="23748" y="161380"/>
                      <a:pt x="25648" y="174670"/>
                    </a:cubicBezTo>
                    <a:cubicBezTo>
                      <a:pt x="27548" y="187960"/>
                      <a:pt x="31347" y="199352"/>
                      <a:pt x="36097" y="208844"/>
                    </a:cubicBezTo>
                    <a:cubicBezTo>
                      <a:pt x="40846" y="218337"/>
                      <a:pt x="47496" y="224982"/>
                      <a:pt x="55095" y="230678"/>
                    </a:cubicBezTo>
                    <a:cubicBezTo>
                      <a:pt x="62695" y="235425"/>
                      <a:pt x="73144" y="238273"/>
                      <a:pt x="85493" y="238273"/>
                    </a:cubicBezTo>
                    <a:cubicBezTo>
                      <a:pt x="98791" y="238273"/>
                      <a:pt x="110190" y="234475"/>
                      <a:pt x="117790" y="227830"/>
                    </a:cubicBezTo>
                    <a:cubicBezTo>
                      <a:pt x="126339" y="221185"/>
                      <a:pt x="132039" y="212642"/>
                      <a:pt x="136788" y="202199"/>
                    </a:cubicBezTo>
                    <a:cubicBezTo>
                      <a:pt x="141538" y="191757"/>
                      <a:pt x="144388" y="180366"/>
                      <a:pt x="145337" y="167076"/>
                    </a:cubicBezTo>
                    <a:cubicBezTo>
                      <a:pt x="148187" y="152836"/>
                      <a:pt x="148187" y="140495"/>
                      <a:pt x="148187" y="127205"/>
                    </a:cubicBezTo>
                    <a:close/>
                  </a:path>
                </a:pathLst>
              </a:custGeom>
              <a:solidFill>
                <a:srgbClr val="FFFFFF"/>
              </a:solidFill>
              <a:ln w="9486" cap="flat">
                <a:noFill/>
                <a:prstDash val="solid"/>
                <a:miter/>
              </a:ln>
            </p:spPr>
            <p:txBody>
              <a:bodyPr rtlCol="0" anchor="ctr"/>
              <a:lstStyle/>
              <a:p>
                <a:endParaRPr lang="en-US"/>
              </a:p>
            </p:txBody>
          </p:sp>
          <p:sp>
            <p:nvSpPr>
              <p:cNvPr id="53" name="Freeform 306">
                <a:extLst>
                  <a:ext uri="{FF2B5EF4-FFF2-40B4-BE49-F238E27FC236}">
                    <a16:creationId xmlns:a16="http://schemas.microsoft.com/office/drawing/2014/main" id="{4C274457-9F06-4F00-A67A-B06113D22A63}"/>
                  </a:ext>
                </a:extLst>
              </p:cNvPr>
              <p:cNvSpPr/>
              <p:nvPr/>
            </p:nvSpPr>
            <p:spPr>
              <a:xfrm>
                <a:off x="12907705" y="1718222"/>
                <a:ext cx="168135" cy="256309"/>
              </a:xfrm>
              <a:custGeom>
                <a:avLst/>
                <a:gdLst>
                  <a:gd name="connsiteX0" fmla="*/ 43696 w 168135"/>
                  <a:gd name="connsiteY0" fmla="*/ 117712 h 256309"/>
                  <a:gd name="connsiteX1" fmla="*/ 27548 w 168135"/>
                  <a:gd name="connsiteY1" fmla="*/ 107270 h 256309"/>
                  <a:gd name="connsiteX2" fmla="*/ 17099 w 168135"/>
                  <a:gd name="connsiteY2" fmla="*/ 95879 h 256309"/>
                  <a:gd name="connsiteX3" fmla="*/ 10449 w 168135"/>
                  <a:gd name="connsiteY3" fmla="*/ 81639 h 256309"/>
                  <a:gd name="connsiteX4" fmla="*/ 8549 w 168135"/>
                  <a:gd name="connsiteY4" fmla="*/ 62653 h 256309"/>
                  <a:gd name="connsiteX5" fmla="*/ 14249 w 168135"/>
                  <a:gd name="connsiteY5" fmla="*/ 37972 h 256309"/>
                  <a:gd name="connsiteX6" fmla="*/ 29448 w 168135"/>
                  <a:gd name="connsiteY6" fmla="*/ 18037 h 256309"/>
                  <a:gd name="connsiteX7" fmla="*/ 52246 w 168135"/>
                  <a:gd name="connsiteY7" fmla="*/ 4746 h 256309"/>
                  <a:gd name="connsiteX8" fmla="*/ 80743 w 168135"/>
                  <a:gd name="connsiteY8" fmla="*/ 0 h 256309"/>
                  <a:gd name="connsiteX9" fmla="*/ 109241 w 168135"/>
                  <a:gd name="connsiteY9" fmla="*/ 3797 h 256309"/>
                  <a:gd name="connsiteX10" fmla="*/ 133939 w 168135"/>
                  <a:gd name="connsiteY10" fmla="*/ 15189 h 256309"/>
                  <a:gd name="connsiteX11" fmla="*/ 151037 w 168135"/>
                  <a:gd name="connsiteY11" fmla="*/ 34175 h 256309"/>
                  <a:gd name="connsiteX12" fmla="*/ 157687 w 168135"/>
                  <a:gd name="connsiteY12" fmla="*/ 61704 h 256309"/>
                  <a:gd name="connsiteX13" fmla="*/ 150087 w 168135"/>
                  <a:gd name="connsiteY13" fmla="*/ 94929 h 256309"/>
                  <a:gd name="connsiteX14" fmla="*/ 123489 w 168135"/>
                  <a:gd name="connsiteY14" fmla="*/ 117712 h 256309"/>
                  <a:gd name="connsiteX15" fmla="*/ 155787 w 168135"/>
                  <a:gd name="connsiteY15" fmla="*/ 141445 h 256309"/>
                  <a:gd name="connsiteX16" fmla="*/ 168136 w 168135"/>
                  <a:gd name="connsiteY16" fmla="*/ 180366 h 256309"/>
                  <a:gd name="connsiteX17" fmla="*/ 161486 w 168135"/>
                  <a:gd name="connsiteY17" fmla="*/ 213591 h 256309"/>
                  <a:gd name="connsiteX18" fmla="*/ 143438 w 168135"/>
                  <a:gd name="connsiteY18" fmla="*/ 237323 h 256309"/>
                  <a:gd name="connsiteX19" fmla="*/ 114940 w 168135"/>
                  <a:gd name="connsiteY19" fmla="*/ 251563 h 256309"/>
                  <a:gd name="connsiteX20" fmla="*/ 78843 w 168135"/>
                  <a:gd name="connsiteY20" fmla="*/ 256309 h 256309"/>
                  <a:gd name="connsiteX21" fmla="*/ 51296 w 168135"/>
                  <a:gd name="connsiteY21" fmla="*/ 251563 h 256309"/>
                  <a:gd name="connsiteX22" fmla="*/ 25648 w 168135"/>
                  <a:gd name="connsiteY22" fmla="*/ 237323 h 256309"/>
                  <a:gd name="connsiteX23" fmla="*/ 7599 w 168135"/>
                  <a:gd name="connsiteY23" fmla="*/ 214540 h 256309"/>
                  <a:gd name="connsiteX24" fmla="*/ 0 w 168135"/>
                  <a:gd name="connsiteY24" fmla="*/ 182264 h 256309"/>
                  <a:gd name="connsiteX25" fmla="*/ 11399 w 168135"/>
                  <a:gd name="connsiteY25" fmla="*/ 142394 h 256309"/>
                  <a:gd name="connsiteX26" fmla="*/ 43696 w 168135"/>
                  <a:gd name="connsiteY26" fmla="*/ 117712 h 256309"/>
                  <a:gd name="connsiteX27" fmla="*/ 83593 w 168135"/>
                  <a:gd name="connsiteY27" fmla="*/ 130053 h 256309"/>
                  <a:gd name="connsiteX28" fmla="*/ 58895 w 168135"/>
                  <a:gd name="connsiteY28" fmla="*/ 132901 h 256309"/>
                  <a:gd name="connsiteX29" fmla="*/ 39897 w 168135"/>
                  <a:gd name="connsiteY29" fmla="*/ 142394 h 256309"/>
                  <a:gd name="connsiteX30" fmla="*/ 26598 w 168135"/>
                  <a:gd name="connsiteY30" fmla="*/ 159481 h 256309"/>
                  <a:gd name="connsiteX31" fmla="*/ 21848 w 168135"/>
                  <a:gd name="connsiteY31" fmla="*/ 183214 h 256309"/>
                  <a:gd name="connsiteX32" fmla="*/ 26598 w 168135"/>
                  <a:gd name="connsiteY32" fmla="*/ 205047 h 256309"/>
                  <a:gd name="connsiteX33" fmla="*/ 38947 w 168135"/>
                  <a:gd name="connsiteY33" fmla="*/ 222135 h 256309"/>
                  <a:gd name="connsiteX34" fmla="*/ 58895 w 168135"/>
                  <a:gd name="connsiteY34" fmla="*/ 233526 h 256309"/>
                  <a:gd name="connsiteX35" fmla="*/ 84543 w 168135"/>
                  <a:gd name="connsiteY35" fmla="*/ 238273 h 256309"/>
                  <a:gd name="connsiteX36" fmla="*/ 107341 w 168135"/>
                  <a:gd name="connsiteY36" fmla="*/ 234475 h 256309"/>
                  <a:gd name="connsiteX37" fmla="*/ 126339 w 168135"/>
                  <a:gd name="connsiteY37" fmla="*/ 223084 h 256309"/>
                  <a:gd name="connsiteX38" fmla="*/ 138688 w 168135"/>
                  <a:gd name="connsiteY38" fmla="*/ 205047 h 256309"/>
                  <a:gd name="connsiteX39" fmla="*/ 143438 w 168135"/>
                  <a:gd name="connsiteY39" fmla="*/ 182264 h 256309"/>
                  <a:gd name="connsiteX40" fmla="*/ 138688 w 168135"/>
                  <a:gd name="connsiteY40" fmla="*/ 159481 h 256309"/>
                  <a:gd name="connsiteX41" fmla="*/ 125389 w 168135"/>
                  <a:gd name="connsiteY41" fmla="*/ 143343 h 256309"/>
                  <a:gd name="connsiteX42" fmla="*/ 106391 w 168135"/>
                  <a:gd name="connsiteY42" fmla="*/ 133850 h 256309"/>
                  <a:gd name="connsiteX43" fmla="*/ 83593 w 168135"/>
                  <a:gd name="connsiteY43" fmla="*/ 130053 h 256309"/>
                  <a:gd name="connsiteX44" fmla="*/ 82643 w 168135"/>
                  <a:gd name="connsiteY44" fmla="*/ 20884 h 256309"/>
                  <a:gd name="connsiteX45" fmla="*/ 62695 w 168135"/>
                  <a:gd name="connsiteY45" fmla="*/ 23732 h 256309"/>
                  <a:gd name="connsiteX46" fmla="*/ 46546 w 168135"/>
                  <a:gd name="connsiteY46" fmla="*/ 32276 h 256309"/>
                  <a:gd name="connsiteX47" fmla="*/ 36097 w 168135"/>
                  <a:gd name="connsiteY47" fmla="*/ 46515 h 256309"/>
                  <a:gd name="connsiteX48" fmla="*/ 32297 w 168135"/>
                  <a:gd name="connsiteY48" fmla="*/ 66451 h 256309"/>
                  <a:gd name="connsiteX49" fmla="*/ 37047 w 168135"/>
                  <a:gd name="connsiteY49" fmla="*/ 86386 h 256309"/>
                  <a:gd name="connsiteX50" fmla="*/ 49396 w 168135"/>
                  <a:gd name="connsiteY50" fmla="*/ 100625 h 256309"/>
                  <a:gd name="connsiteX51" fmla="*/ 66494 w 168135"/>
                  <a:gd name="connsiteY51" fmla="*/ 108219 h 256309"/>
                  <a:gd name="connsiteX52" fmla="*/ 86443 w 168135"/>
                  <a:gd name="connsiteY52" fmla="*/ 111067 h 256309"/>
                  <a:gd name="connsiteX53" fmla="*/ 105441 w 168135"/>
                  <a:gd name="connsiteY53" fmla="*/ 108219 h 256309"/>
                  <a:gd name="connsiteX54" fmla="*/ 120640 w 168135"/>
                  <a:gd name="connsiteY54" fmla="*/ 99676 h 256309"/>
                  <a:gd name="connsiteX55" fmla="*/ 131089 w 168135"/>
                  <a:gd name="connsiteY55" fmla="*/ 84487 h 256309"/>
                  <a:gd name="connsiteX56" fmla="*/ 134889 w 168135"/>
                  <a:gd name="connsiteY56" fmla="*/ 61704 h 256309"/>
                  <a:gd name="connsiteX57" fmla="*/ 122540 w 168135"/>
                  <a:gd name="connsiteY57" fmla="*/ 32276 h 256309"/>
                  <a:gd name="connsiteX58" fmla="*/ 82643 w 168135"/>
                  <a:gd name="connsiteY58" fmla="*/ 20884 h 25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8135" h="256309">
                    <a:moveTo>
                      <a:pt x="43696" y="117712"/>
                    </a:moveTo>
                    <a:cubicBezTo>
                      <a:pt x="37047" y="113915"/>
                      <a:pt x="32297" y="110118"/>
                      <a:pt x="27548" y="107270"/>
                    </a:cubicBezTo>
                    <a:cubicBezTo>
                      <a:pt x="22798" y="103473"/>
                      <a:pt x="19948" y="99676"/>
                      <a:pt x="17099" y="95879"/>
                    </a:cubicBezTo>
                    <a:cubicBezTo>
                      <a:pt x="14249" y="92081"/>
                      <a:pt x="12349" y="87335"/>
                      <a:pt x="10449" y="81639"/>
                    </a:cubicBezTo>
                    <a:cubicBezTo>
                      <a:pt x="9499" y="76893"/>
                      <a:pt x="8549" y="70248"/>
                      <a:pt x="8549" y="62653"/>
                    </a:cubicBezTo>
                    <a:cubicBezTo>
                      <a:pt x="8549" y="54110"/>
                      <a:pt x="10449" y="45566"/>
                      <a:pt x="14249" y="37972"/>
                    </a:cubicBezTo>
                    <a:cubicBezTo>
                      <a:pt x="18049" y="30377"/>
                      <a:pt x="22798" y="23732"/>
                      <a:pt x="29448" y="18037"/>
                    </a:cubicBezTo>
                    <a:cubicBezTo>
                      <a:pt x="36097" y="12341"/>
                      <a:pt x="43696" y="8544"/>
                      <a:pt x="52246" y="4746"/>
                    </a:cubicBezTo>
                    <a:cubicBezTo>
                      <a:pt x="60795" y="1899"/>
                      <a:pt x="70294" y="0"/>
                      <a:pt x="80743" y="0"/>
                    </a:cubicBezTo>
                    <a:cubicBezTo>
                      <a:pt x="90242" y="0"/>
                      <a:pt x="99741" y="949"/>
                      <a:pt x="109241" y="3797"/>
                    </a:cubicBezTo>
                    <a:cubicBezTo>
                      <a:pt x="118740" y="6645"/>
                      <a:pt x="126339" y="9493"/>
                      <a:pt x="133939" y="15189"/>
                    </a:cubicBezTo>
                    <a:cubicBezTo>
                      <a:pt x="141538" y="20884"/>
                      <a:pt x="147237" y="26580"/>
                      <a:pt x="151037" y="34175"/>
                    </a:cubicBezTo>
                    <a:cubicBezTo>
                      <a:pt x="155787" y="41769"/>
                      <a:pt x="157687" y="51262"/>
                      <a:pt x="157687" y="61704"/>
                    </a:cubicBezTo>
                    <a:cubicBezTo>
                      <a:pt x="157687" y="74994"/>
                      <a:pt x="154837" y="86386"/>
                      <a:pt x="150087" y="94929"/>
                    </a:cubicBezTo>
                    <a:cubicBezTo>
                      <a:pt x="144388" y="104422"/>
                      <a:pt x="135838" y="112017"/>
                      <a:pt x="123489" y="117712"/>
                    </a:cubicBezTo>
                    <a:cubicBezTo>
                      <a:pt x="137738" y="122459"/>
                      <a:pt x="148187" y="131002"/>
                      <a:pt x="155787" y="141445"/>
                    </a:cubicBezTo>
                    <a:cubicBezTo>
                      <a:pt x="163386" y="152836"/>
                      <a:pt x="168136" y="165177"/>
                      <a:pt x="168136" y="180366"/>
                    </a:cubicBezTo>
                    <a:cubicBezTo>
                      <a:pt x="168136" y="192706"/>
                      <a:pt x="166236" y="204098"/>
                      <a:pt x="161486" y="213591"/>
                    </a:cubicBezTo>
                    <a:cubicBezTo>
                      <a:pt x="157687" y="223084"/>
                      <a:pt x="151037" y="230678"/>
                      <a:pt x="143438" y="237323"/>
                    </a:cubicBezTo>
                    <a:cubicBezTo>
                      <a:pt x="135838" y="243968"/>
                      <a:pt x="126339" y="248715"/>
                      <a:pt x="114940" y="251563"/>
                    </a:cubicBezTo>
                    <a:cubicBezTo>
                      <a:pt x="103541" y="254411"/>
                      <a:pt x="92142" y="256309"/>
                      <a:pt x="78843" y="256309"/>
                    </a:cubicBezTo>
                    <a:cubicBezTo>
                      <a:pt x="69344" y="256309"/>
                      <a:pt x="60795" y="254411"/>
                      <a:pt x="51296" y="251563"/>
                    </a:cubicBezTo>
                    <a:cubicBezTo>
                      <a:pt x="41797" y="248715"/>
                      <a:pt x="33247" y="243968"/>
                      <a:pt x="25648" y="237323"/>
                    </a:cubicBezTo>
                    <a:cubicBezTo>
                      <a:pt x="18049" y="230678"/>
                      <a:pt x="12349" y="223084"/>
                      <a:pt x="7599" y="214540"/>
                    </a:cubicBezTo>
                    <a:cubicBezTo>
                      <a:pt x="2850" y="205997"/>
                      <a:pt x="0" y="194605"/>
                      <a:pt x="0" y="182264"/>
                    </a:cubicBezTo>
                    <a:cubicBezTo>
                      <a:pt x="0" y="167076"/>
                      <a:pt x="3800" y="153785"/>
                      <a:pt x="11399" y="142394"/>
                    </a:cubicBezTo>
                    <a:cubicBezTo>
                      <a:pt x="18049" y="131952"/>
                      <a:pt x="28498" y="123408"/>
                      <a:pt x="43696" y="117712"/>
                    </a:cubicBezTo>
                    <a:close/>
                    <a:moveTo>
                      <a:pt x="83593" y="130053"/>
                    </a:moveTo>
                    <a:cubicBezTo>
                      <a:pt x="75044" y="130053"/>
                      <a:pt x="66494" y="131002"/>
                      <a:pt x="58895" y="132901"/>
                    </a:cubicBezTo>
                    <a:cubicBezTo>
                      <a:pt x="51296" y="134800"/>
                      <a:pt x="44646" y="138597"/>
                      <a:pt x="39897" y="142394"/>
                    </a:cubicBezTo>
                    <a:cubicBezTo>
                      <a:pt x="34197" y="147140"/>
                      <a:pt x="30398" y="152836"/>
                      <a:pt x="26598" y="159481"/>
                    </a:cubicBezTo>
                    <a:cubicBezTo>
                      <a:pt x="23748" y="166126"/>
                      <a:pt x="21848" y="174670"/>
                      <a:pt x="21848" y="183214"/>
                    </a:cubicBezTo>
                    <a:cubicBezTo>
                      <a:pt x="21848" y="190808"/>
                      <a:pt x="23748" y="198402"/>
                      <a:pt x="26598" y="205047"/>
                    </a:cubicBezTo>
                    <a:cubicBezTo>
                      <a:pt x="29448" y="211692"/>
                      <a:pt x="34197" y="217388"/>
                      <a:pt x="38947" y="222135"/>
                    </a:cubicBezTo>
                    <a:cubicBezTo>
                      <a:pt x="44646" y="226881"/>
                      <a:pt x="51296" y="230678"/>
                      <a:pt x="58895" y="233526"/>
                    </a:cubicBezTo>
                    <a:cubicBezTo>
                      <a:pt x="66494" y="236374"/>
                      <a:pt x="75044" y="238273"/>
                      <a:pt x="84543" y="238273"/>
                    </a:cubicBezTo>
                    <a:cubicBezTo>
                      <a:pt x="93092" y="238273"/>
                      <a:pt x="100691" y="237323"/>
                      <a:pt x="107341" y="234475"/>
                    </a:cubicBezTo>
                    <a:cubicBezTo>
                      <a:pt x="114940" y="231627"/>
                      <a:pt x="120640" y="227830"/>
                      <a:pt x="126339" y="223084"/>
                    </a:cubicBezTo>
                    <a:cubicBezTo>
                      <a:pt x="132039" y="218337"/>
                      <a:pt x="135838" y="211692"/>
                      <a:pt x="138688" y="205047"/>
                    </a:cubicBezTo>
                    <a:cubicBezTo>
                      <a:pt x="141538" y="198402"/>
                      <a:pt x="143438" y="190808"/>
                      <a:pt x="143438" y="182264"/>
                    </a:cubicBezTo>
                    <a:cubicBezTo>
                      <a:pt x="143438" y="173721"/>
                      <a:pt x="141538" y="166126"/>
                      <a:pt x="138688" y="159481"/>
                    </a:cubicBezTo>
                    <a:cubicBezTo>
                      <a:pt x="135838" y="152836"/>
                      <a:pt x="131089" y="147140"/>
                      <a:pt x="125389" y="143343"/>
                    </a:cubicBezTo>
                    <a:cubicBezTo>
                      <a:pt x="119690" y="138597"/>
                      <a:pt x="113040" y="135749"/>
                      <a:pt x="106391" y="133850"/>
                    </a:cubicBezTo>
                    <a:cubicBezTo>
                      <a:pt x="99741" y="131002"/>
                      <a:pt x="92142" y="130053"/>
                      <a:pt x="83593" y="130053"/>
                    </a:cubicBezTo>
                    <a:close/>
                    <a:moveTo>
                      <a:pt x="82643" y="20884"/>
                    </a:moveTo>
                    <a:cubicBezTo>
                      <a:pt x="75044" y="20884"/>
                      <a:pt x="68394" y="21834"/>
                      <a:pt x="62695" y="23732"/>
                    </a:cubicBezTo>
                    <a:cubicBezTo>
                      <a:pt x="56045" y="25631"/>
                      <a:pt x="51296" y="28479"/>
                      <a:pt x="46546" y="32276"/>
                    </a:cubicBezTo>
                    <a:cubicBezTo>
                      <a:pt x="41797" y="36073"/>
                      <a:pt x="37997" y="40820"/>
                      <a:pt x="36097" y="46515"/>
                    </a:cubicBezTo>
                    <a:cubicBezTo>
                      <a:pt x="33247" y="52211"/>
                      <a:pt x="32297" y="58856"/>
                      <a:pt x="32297" y="66451"/>
                    </a:cubicBezTo>
                    <a:cubicBezTo>
                      <a:pt x="32297" y="74045"/>
                      <a:pt x="34197" y="80690"/>
                      <a:pt x="37047" y="86386"/>
                    </a:cubicBezTo>
                    <a:cubicBezTo>
                      <a:pt x="39897" y="92081"/>
                      <a:pt x="43696" y="96828"/>
                      <a:pt x="49396" y="100625"/>
                    </a:cubicBezTo>
                    <a:cubicBezTo>
                      <a:pt x="54145" y="104422"/>
                      <a:pt x="59845" y="107270"/>
                      <a:pt x="66494" y="108219"/>
                    </a:cubicBezTo>
                    <a:cubicBezTo>
                      <a:pt x="73144" y="110118"/>
                      <a:pt x="79793" y="111067"/>
                      <a:pt x="86443" y="111067"/>
                    </a:cubicBezTo>
                    <a:cubicBezTo>
                      <a:pt x="93092" y="111067"/>
                      <a:pt x="99741" y="110118"/>
                      <a:pt x="105441" y="108219"/>
                    </a:cubicBezTo>
                    <a:cubicBezTo>
                      <a:pt x="111141" y="106321"/>
                      <a:pt x="116840" y="103473"/>
                      <a:pt x="120640" y="99676"/>
                    </a:cubicBezTo>
                    <a:cubicBezTo>
                      <a:pt x="125389" y="95879"/>
                      <a:pt x="128239" y="90183"/>
                      <a:pt x="131089" y="84487"/>
                    </a:cubicBezTo>
                    <a:cubicBezTo>
                      <a:pt x="133939" y="78791"/>
                      <a:pt x="134889" y="70248"/>
                      <a:pt x="134889" y="61704"/>
                    </a:cubicBezTo>
                    <a:cubicBezTo>
                      <a:pt x="134889" y="48414"/>
                      <a:pt x="131089" y="38921"/>
                      <a:pt x="122540" y="32276"/>
                    </a:cubicBezTo>
                    <a:cubicBezTo>
                      <a:pt x="112090" y="24682"/>
                      <a:pt x="99741" y="20884"/>
                      <a:pt x="82643" y="20884"/>
                    </a:cubicBezTo>
                    <a:close/>
                  </a:path>
                </a:pathLst>
              </a:custGeom>
              <a:solidFill>
                <a:srgbClr val="FFFFFF"/>
              </a:solidFill>
              <a:ln w="9486" cap="flat">
                <a:noFill/>
                <a:prstDash val="solid"/>
                <a:miter/>
              </a:ln>
            </p:spPr>
            <p:txBody>
              <a:bodyPr rtlCol="0" anchor="ctr"/>
              <a:lstStyle/>
              <a:p>
                <a:endParaRPr lang="en-US"/>
              </a:p>
            </p:txBody>
          </p:sp>
        </p:grpSp>
        <p:grpSp>
          <p:nvGrpSpPr>
            <p:cNvPr id="11" name="Graphic 250">
              <a:extLst>
                <a:ext uri="{FF2B5EF4-FFF2-40B4-BE49-F238E27FC236}">
                  <a16:creationId xmlns:a16="http://schemas.microsoft.com/office/drawing/2014/main" id="{22949C54-ADF5-4609-8848-D47FCC38B4B3}"/>
                </a:ext>
              </a:extLst>
            </p:cNvPr>
            <p:cNvGrpSpPr/>
            <p:nvPr/>
          </p:nvGrpSpPr>
          <p:grpSpPr>
            <a:xfrm>
              <a:off x="11431531" y="2311530"/>
              <a:ext cx="1207346" cy="102523"/>
              <a:chOff x="11431531" y="2311530"/>
              <a:chExt cx="1207346" cy="102523"/>
            </a:xfrm>
            <a:solidFill>
              <a:srgbClr val="FFFFFF"/>
            </a:solidFill>
          </p:grpSpPr>
          <p:sp>
            <p:nvSpPr>
              <p:cNvPr id="29" name="Freeform 308">
                <a:extLst>
                  <a:ext uri="{FF2B5EF4-FFF2-40B4-BE49-F238E27FC236}">
                    <a16:creationId xmlns:a16="http://schemas.microsoft.com/office/drawing/2014/main" id="{7B97A09D-0061-46D6-ADF0-82D62E5DA555}"/>
                  </a:ext>
                </a:extLst>
              </p:cNvPr>
              <p:cNvSpPr/>
              <p:nvPr/>
            </p:nvSpPr>
            <p:spPr>
              <a:xfrm>
                <a:off x="11431531" y="2312479"/>
                <a:ext cx="127289" cy="99675"/>
              </a:xfrm>
              <a:custGeom>
                <a:avLst/>
                <a:gdLst>
                  <a:gd name="connsiteX0" fmla="*/ 25648 w 127289"/>
                  <a:gd name="connsiteY0" fmla="*/ 99676 h 99675"/>
                  <a:gd name="connsiteX1" fmla="*/ 0 w 127289"/>
                  <a:gd name="connsiteY1" fmla="*/ 949 h 99675"/>
                  <a:gd name="connsiteX2" fmla="*/ 13299 w 127289"/>
                  <a:gd name="connsiteY2" fmla="*/ 949 h 99675"/>
                  <a:gd name="connsiteX3" fmla="*/ 28498 w 127289"/>
                  <a:gd name="connsiteY3" fmla="*/ 65501 h 99675"/>
                  <a:gd name="connsiteX4" fmla="*/ 32297 w 127289"/>
                  <a:gd name="connsiteY4" fmla="*/ 85436 h 99675"/>
                  <a:gd name="connsiteX5" fmla="*/ 37047 w 127289"/>
                  <a:gd name="connsiteY5" fmla="*/ 67400 h 99675"/>
                  <a:gd name="connsiteX6" fmla="*/ 56045 w 127289"/>
                  <a:gd name="connsiteY6" fmla="*/ 949 h 99675"/>
                  <a:gd name="connsiteX7" fmla="*/ 72194 w 127289"/>
                  <a:gd name="connsiteY7" fmla="*/ 949 h 99675"/>
                  <a:gd name="connsiteX8" fmla="*/ 86443 w 127289"/>
                  <a:gd name="connsiteY8" fmla="*/ 50313 h 99675"/>
                  <a:gd name="connsiteX9" fmla="*/ 94042 w 127289"/>
                  <a:gd name="connsiteY9" fmla="*/ 85436 h 99675"/>
                  <a:gd name="connsiteX10" fmla="*/ 98792 w 127289"/>
                  <a:gd name="connsiteY10" fmla="*/ 63603 h 99675"/>
                  <a:gd name="connsiteX11" fmla="*/ 113990 w 127289"/>
                  <a:gd name="connsiteY11" fmla="*/ 0 h 99675"/>
                  <a:gd name="connsiteX12" fmla="*/ 127289 w 127289"/>
                  <a:gd name="connsiteY12" fmla="*/ 0 h 99675"/>
                  <a:gd name="connsiteX13" fmla="*/ 100691 w 127289"/>
                  <a:gd name="connsiteY13" fmla="*/ 98726 h 99675"/>
                  <a:gd name="connsiteX14" fmla="*/ 88342 w 127289"/>
                  <a:gd name="connsiteY14" fmla="*/ 98726 h 99675"/>
                  <a:gd name="connsiteX15" fmla="*/ 67444 w 127289"/>
                  <a:gd name="connsiteY15" fmla="*/ 23732 h 99675"/>
                  <a:gd name="connsiteX16" fmla="*/ 64595 w 127289"/>
                  <a:gd name="connsiteY16" fmla="*/ 12341 h 99675"/>
                  <a:gd name="connsiteX17" fmla="*/ 61745 w 127289"/>
                  <a:gd name="connsiteY17" fmla="*/ 23732 h 99675"/>
                  <a:gd name="connsiteX18" fmla="*/ 40846 w 127289"/>
                  <a:gd name="connsiteY18" fmla="*/ 98726 h 99675"/>
                  <a:gd name="connsiteX19" fmla="*/ 25648 w 127289"/>
                  <a:gd name="connsiteY19" fmla="*/ 98726 h 9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289" h="99675">
                    <a:moveTo>
                      <a:pt x="25648" y="99676"/>
                    </a:moveTo>
                    <a:lnTo>
                      <a:pt x="0" y="949"/>
                    </a:lnTo>
                    <a:lnTo>
                      <a:pt x="13299" y="949"/>
                    </a:lnTo>
                    <a:lnTo>
                      <a:pt x="28498" y="65501"/>
                    </a:lnTo>
                    <a:cubicBezTo>
                      <a:pt x="30397" y="72146"/>
                      <a:pt x="31347" y="78791"/>
                      <a:pt x="32297" y="85436"/>
                    </a:cubicBezTo>
                    <a:cubicBezTo>
                      <a:pt x="35147" y="74994"/>
                      <a:pt x="36097" y="69298"/>
                      <a:pt x="37047" y="67400"/>
                    </a:cubicBezTo>
                    <a:lnTo>
                      <a:pt x="56045" y="949"/>
                    </a:lnTo>
                    <a:lnTo>
                      <a:pt x="72194" y="949"/>
                    </a:lnTo>
                    <a:lnTo>
                      <a:pt x="86443" y="50313"/>
                    </a:lnTo>
                    <a:cubicBezTo>
                      <a:pt x="90242" y="62653"/>
                      <a:pt x="92142" y="74045"/>
                      <a:pt x="94042" y="85436"/>
                    </a:cubicBezTo>
                    <a:cubicBezTo>
                      <a:pt x="94992" y="78791"/>
                      <a:pt x="96892" y="72146"/>
                      <a:pt x="98792" y="63603"/>
                    </a:cubicBezTo>
                    <a:lnTo>
                      <a:pt x="113990" y="0"/>
                    </a:lnTo>
                    <a:lnTo>
                      <a:pt x="127289" y="0"/>
                    </a:lnTo>
                    <a:lnTo>
                      <a:pt x="100691" y="98726"/>
                    </a:lnTo>
                    <a:lnTo>
                      <a:pt x="88342" y="98726"/>
                    </a:lnTo>
                    <a:lnTo>
                      <a:pt x="67444" y="23732"/>
                    </a:lnTo>
                    <a:cubicBezTo>
                      <a:pt x="65544" y="17087"/>
                      <a:pt x="64595" y="13290"/>
                      <a:pt x="64595" y="12341"/>
                    </a:cubicBezTo>
                    <a:cubicBezTo>
                      <a:pt x="63645" y="17087"/>
                      <a:pt x="62695" y="20884"/>
                      <a:pt x="61745" y="23732"/>
                    </a:cubicBezTo>
                    <a:lnTo>
                      <a:pt x="40846" y="98726"/>
                    </a:lnTo>
                    <a:lnTo>
                      <a:pt x="25648" y="98726"/>
                    </a:lnTo>
                    <a:close/>
                  </a:path>
                </a:pathLst>
              </a:custGeom>
              <a:solidFill>
                <a:srgbClr val="FFFFFF"/>
              </a:solidFill>
              <a:ln w="9486" cap="flat">
                <a:noFill/>
                <a:prstDash val="solid"/>
                <a:miter/>
              </a:ln>
            </p:spPr>
            <p:txBody>
              <a:bodyPr rtlCol="0" anchor="ctr"/>
              <a:lstStyle/>
              <a:p>
                <a:endParaRPr lang="en-US"/>
              </a:p>
            </p:txBody>
          </p:sp>
          <p:sp>
            <p:nvSpPr>
              <p:cNvPr id="30" name="Freeform 309">
                <a:extLst>
                  <a:ext uri="{FF2B5EF4-FFF2-40B4-BE49-F238E27FC236}">
                    <a16:creationId xmlns:a16="http://schemas.microsoft.com/office/drawing/2014/main" id="{FDD3683F-4776-4A88-9617-E46F9CF6C719}"/>
                  </a:ext>
                </a:extLst>
              </p:cNvPr>
              <p:cNvSpPr/>
              <p:nvPr/>
            </p:nvSpPr>
            <p:spPr>
              <a:xfrm>
                <a:off x="11566420" y="2311530"/>
                <a:ext cx="94991" cy="101574"/>
              </a:xfrm>
              <a:custGeom>
                <a:avLst/>
                <a:gdLst>
                  <a:gd name="connsiteX0" fmla="*/ 0 w 94991"/>
                  <a:gd name="connsiteY0" fmla="*/ 52211 h 101574"/>
                  <a:gd name="connsiteX1" fmla="*/ 13299 w 94991"/>
                  <a:gd name="connsiteY1" fmla="*/ 14239 h 101574"/>
                  <a:gd name="connsiteX2" fmla="*/ 47496 w 94991"/>
                  <a:gd name="connsiteY2" fmla="*/ 0 h 101574"/>
                  <a:gd name="connsiteX3" fmla="*/ 72194 w 94991"/>
                  <a:gd name="connsiteY3" fmla="*/ 6645 h 101574"/>
                  <a:gd name="connsiteX4" fmla="*/ 89292 w 94991"/>
                  <a:gd name="connsiteY4" fmla="*/ 24682 h 101574"/>
                  <a:gd name="connsiteX5" fmla="*/ 94992 w 94991"/>
                  <a:gd name="connsiteY5" fmla="*/ 51262 h 101574"/>
                  <a:gd name="connsiteX6" fmla="*/ 89292 w 94991"/>
                  <a:gd name="connsiteY6" fmla="*/ 77842 h 101574"/>
                  <a:gd name="connsiteX7" fmla="*/ 72194 w 94991"/>
                  <a:gd name="connsiteY7" fmla="*/ 95879 h 101574"/>
                  <a:gd name="connsiteX8" fmla="*/ 48446 w 94991"/>
                  <a:gd name="connsiteY8" fmla="*/ 101574 h 101574"/>
                  <a:gd name="connsiteX9" fmla="*/ 23748 w 94991"/>
                  <a:gd name="connsiteY9" fmla="*/ 94929 h 101574"/>
                  <a:gd name="connsiteX10" fmla="*/ 7599 w 94991"/>
                  <a:gd name="connsiteY10" fmla="*/ 76893 h 101574"/>
                  <a:gd name="connsiteX11" fmla="*/ 0 w 94991"/>
                  <a:gd name="connsiteY11" fmla="*/ 52211 h 101574"/>
                  <a:gd name="connsiteX12" fmla="*/ 13299 w 94991"/>
                  <a:gd name="connsiteY12" fmla="*/ 52211 h 101574"/>
                  <a:gd name="connsiteX13" fmla="*/ 22798 w 94991"/>
                  <a:gd name="connsiteY13" fmla="*/ 80690 h 101574"/>
                  <a:gd name="connsiteX14" fmla="*/ 46546 w 94991"/>
                  <a:gd name="connsiteY14" fmla="*/ 91132 h 101574"/>
                  <a:gd name="connsiteX15" fmla="*/ 70294 w 94991"/>
                  <a:gd name="connsiteY15" fmla="*/ 80690 h 101574"/>
                  <a:gd name="connsiteX16" fmla="*/ 79793 w 94991"/>
                  <a:gd name="connsiteY16" fmla="*/ 51262 h 101574"/>
                  <a:gd name="connsiteX17" fmla="*/ 75993 w 94991"/>
                  <a:gd name="connsiteY17" fmla="*/ 30377 h 101574"/>
                  <a:gd name="connsiteX18" fmla="*/ 63645 w 94991"/>
                  <a:gd name="connsiteY18" fmla="*/ 16138 h 101574"/>
                  <a:gd name="connsiteX19" fmla="*/ 46546 w 94991"/>
                  <a:gd name="connsiteY19" fmla="*/ 11391 h 101574"/>
                  <a:gd name="connsiteX20" fmla="*/ 22798 w 94991"/>
                  <a:gd name="connsiteY20" fmla="*/ 20884 h 101574"/>
                  <a:gd name="connsiteX21" fmla="*/ 13299 w 94991"/>
                  <a:gd name="connsiteY21" fmla="*/ 52211 h 10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991" h="101574">
                    <a:moveTo>
                      <a:pt x="0" y="52211"/>
                    </a:moveTo>
                    <a:cubicBezTo>
                      <a:pt x="0" y="36073"/>
                      <a:pt x="4750" y="22783"/>
                      <a:pt x="13299" y="14239"/>
                    </a:cubicBezTo>
                    <a:cubicBezTo>
                      <a:pt x="21848" y="4746"/>
                      <a:pt x="33247" y="0"/>
                      <a:pt x="47496" y="0"/>
                    </a:cubicBezTo>
                    <a:cubicBezTo>
                      <a:pt x="56995" y="0"/>
                      <a:pt x="64595" y="1899"/>
                      <a:pt x="72194" y="6645"/>
                    </a:cubicBezTo>
                    <a:cubicBezTo>
                      <a:pt x="79793" y="11391"/>
                      <a:pt x="85493" y="17087"/>
                      <a:pt x="89292" y="24682"/>
                    </a:cubicBezTo>
                    <a:cubicBezTo>
                      <a:pt x="93092" y="32276"/>
                      <a:pt x="94992" y="40820"/>
                      <a:pt x="94992" y="51262"/>
                    </a:cubicBezTo>
                    <a:cubicBezTo>
                      <a:pt x="94992" y="61704"/>
                      <a:pt x="93092" y="70248"/>
                      <a:pt x="89292" y="77842"/>
                    </a:cubicBezTo>
                    <a:cubicBezTo>
                      <a:pt x="85493" y="85436"/>
                      <a:pt x="79793" y="92081"/>
                      <a:pt x="72194" y="95879"/>
                    </a:cubicBezTo>
                    <a:cubicBezTo>
                      <a:pt x="64595" y="99676"/>
                      <a:pt x="56995" y="101574"/>
                      <a:pt x="48446" y="101574"/>
                    </a:cubicBezTo>
                    <a:cubicBezTo>
                      <a:pt x="38947" y="101574"/>
                      <a:pt x="31347" y="99676"/>
                      <a:pt x="23748" y="94929"/>
                    </a:cubicBezTo>
                    <a:cubicBezTo>
                      <a:pt x="16149" y="90183"/>
                      <a:pt x="10449" y="84487"/>
                      <a:pt x="7599" y="76893"/>
                    </a:cubicBezTo>
                    <a:cubicBezTo>
                      <a:pt x="1900" y="69298"/>
                      <a:pt x="0" y="60755"/>
                      <a:pt x="0" y="52211"/>
                    </a:cubicBezTo>
                    <a:close/>
                    <a:moveTo>
                      <a:pt x="13299" y="52211"/>
                    </a:moveTo>
                    <a:cubicBezTo>
                      <a:pt x="13299" y="63603"/>
                      <a:pt x="16149" y="73096"/>
                      <a:pt x="22798" y="80690"/>
                    </a:cubicBezTo>
                    <a:cubicBezTo>
                      <a:pt x="29448" y="87335"/>
                      <a:pt x="37047" y="91132"/>
                      <a:pt x="46546" y="91132"/>
                    </a:cubicBezTo>
                    <a:cubicBezTo>
                      <a:pt x="56045" y="91132"/>
                      <a:pt x="64595" y="87335"/>
                      <a:pt x="70294" y="80690"/>
                    </a:cubicBezTo>
                    <a:cubicBezTo>
                      <a:pt x="76943" y="74045"/>
                      <a:pt x="79793" y="63603"/>
                      <a:pt x="79793" y="51262"/>
                    </a:cubicBezTo>
                    <a:cubicBezTo>
                      <a:pt x="79793" y="43667"/>
                      <a:pt x="78843" y="36073"/>
                      <a:pt x="75993" y="30377"/>
                    </a:cubicBezTo>
                    <a:cubicBezTo>
                      <a:pt x="73144" y="24682"/>
                      <a:pt x="69344" y="19935"/>
                      <a:pt x="63645" y="16138"/>
                    </a:cubicBezTo>
                    <a:cubicBezTo>
                      <a:pt x="58895" y="13290"/>
                      <a:pt x="52246" y="11391"/>
                      <a:pt x="46546" y="11391"/>
                    </a:cubicBezTo>
                    <a:cubicBezTo>
                      <a:pt x="37047" y="11391"/>
                      <a:pt x="29448" y="14239"/>
                      <a:pt x="22798" y="20884"/>
                    </a:cubicBezTo>
                    <a:cubicBezTo>
                      <a:pt x="16149" y="27530"/>
                      <a:pt x="13299" y="37972"/>
                      <a:pt x="13299" y="52211"/>
                    </a:cubicBezTo>
                    <a:close/>
                  </a:path>
                </a:pathLst>
              </a:custGeom>
              <a:solidFill>
                <a:srgbClr val="FFFFFF"/>
              </a:solidFill>
              <a:ln w="9486" cap="flat">
                <a:noFill/>
                <a:prstDash val="solid"/>
                <a:miter/>
              </a:ln>
            </p:spPr>
            <p:txBody>
              <a:bodyPr rtlCol="0" anchor="ctr"/>
              <a:lstStyle/>
              <a:p>
                <a:endParaRPr lang="en-US"/>
              </a:p>
            </p:txBody>
          </p:sp>
          <p:sp>
            <p:nvSpPr>
              <p:cNvPr id="31" name="Freeform 310">
                <a:extLst>
                  <a:ext uri="{FF2B5EF4-FFF2-40B4-BE49-F238E27FC236}">
                    <a16:creationId xmlns:a16="http://schemas.microsoft.com/office/drawing/2014/main" id="{10486355-1EFD-4874-92EA-49E72F4E2442}"/>
                  </a:ext>
                </a:extLst>
              </p:cNvPr>
              <p:cNvSpPr/>
              <p:nvPr/>
            </p:nvSpPr>
            <p:spPr>
              <a:xfrm>
                <a:off x="11677560" y="2313428"/>
                <a:ext cx="86442" cy="99675"/>
              </a:xfrm>
              <a:custGeom>
                <a:avLst/>
                <a:gdLst>
                  <a:gd name="connsiteX0" fmla="*/ 0 w 86442"/>
                  <a:gd name="connsiteY0" fmla="*/ 98726 h 99675"/>
                  <a:gd name="connsiteX1" fmla="*/ 0 w 86442"/>
                  <a:gd name="connsiteY1" fmla="*/ 0 h 99675"/>
                  <a:gd name="connsiteX2" fmla="*/ 43696 w 86442"/>
                  <a:gd name="connsiteY2" fmla="*/ 0 h 99675"/>
                  <a:gd name="connsiteX3" fmla="*/ 63645 w 86442"/>
                  <a:gd name="connsiteY3" fmla="*/ 2848 h 99675"/>
                  <a:gd name="connsiteX4" fmla="*/ 75044 w 86442"/>
                  <a:gd name="connsiteY4" fmla="*/ 12341 h 99675"/>
                  <a:gd name="connsiteX5" fmla="*/ 78843 w 86442"/>
                  <a:gd name="connsiteY5" fmla="*/ 27530 h 99675"/>
                  <a:gd name="connsiteX6" fmla="*/ 72194 w 86442"/>
                  <a:gd name="connsiteY6" fmla="*/ 45566 h 99675"/>
                  <a:gd name="connsiteX7" fmla="*/ 51296 w 86442"/>
                  <a:gd name="connsiteY7" fmla="*/ 55059 h 99675"/>
                  <a:gd name="connsiteX8" fmla="*/ 58895 w 86442"/>
                  <a:gd name="connsiteY8" fmla="*/ 59805 h 99675"/>
                  <a:gd name="connsiteX9" fmla="*/ 69344 w 86442"/>
                  <a:gd name="connsiteY9" fmla="*/ 73096 h 99675"/>
                  <a:gd name="connsiteX10" fmla="*/ 86443 w 86442"/>
                  <a:gd name="connsiteY10" fmla="*/ 99676 h 99675"/>
                  <a:gd name="connsiteX11" fmla="*/ 70294 w 86442"/>
                  <a:gd name="connsiteY11" fmla="*/ 99676 h 99675"/>
                  <a:gd name="connsiteX12" fmla="*/ 56995 w 86442"/>
                  <a:gd name="connsiteY12" fmla="*/ 78791 h 99675"/>
                  <a:gd name="connsiteX13" fmla="*/ 47496 w 86442"/>
                  <a:gd name="connsiteY13" fmla="*/ 65501 h 99675"/>
                  <a:gd name="connsiteX14" fmla="*/ 40846 w 86442"/>
                  <a:gd name="connsiteY14" fmla="*/ 58856 h 99675"/>
                  <a:gd name="connsiteX15" fmla="*/ 35147 w 86442"/>
                  <a:gd name="connsiteY15" fmla="*/ 56008 h 99675"/>
                  <a:gd name="connsiteX16" fmla="*/ 27548 w 86442"/>
                  <a:gd name="connsiteY16" fmla="*/ 56008 h 99675"/>
                  <a:gd name="connsiteX17" fmla="*/ 12349 w 86442"/>
                  <a:gd name="connsiteY17" fmla="*/ 56008 h 99675"/>
                  <a:gd name="connsiteX18" fmla="*/ 12349 w 86442"/>
                  <a:gd name="connsiteY18" fmla="*/ 99676 h 99675"/>
                  <a:gd name="connsiteX19" fmla="*/ 0 w 86442"/>
                  <a:gd name="connsiteY19" fmla="*/ 99676 h 99675"/>
                  <a:gd name="connsiteX20" fmla="*/ 12349 w 86442"/>
                  <a:gd name="connsiteY20" fmla="*/ 43667 h 99675"/>
                  <a:gd name="connsiteX21" fmla="*/ 39897 w 86442"/>
                  <a:gd name="connsiteY21" fmla="*/ 43667 h 99675"/>
                  <a:gd name="connsiteX22" fmla="*/ 54145 w 86442"/>
                  <a:gd name="connsiteY22" fmla="*/ 41769 h 99675"/>
                  <a:gd name="connsiteX23" fmla="*/ 61745 w 86442"/>
                  <a:gd name="connsiteY23" fmla="*/ 36073 h 99675"/>
                  <a:gd name="connsiteX24" fmla="*/ 64594 w 86442"/>
                  <a:gd name="connsiteY24" fmla="*/ 27530 h 99675"/>
                  <a:gd name="connsiteX25" fmla="*/ 59845 w 86442"/>
                  <a:gd name="connsiteY25" fmla="*/ 16138 h 99675"/>
                  <a:gd name="connsiteX26" fmla="*/ 43696 w 86442"/>
                  <a:gd name="connsiteY26" fmla="*/ 11392 h 99675"/>
                  <a:gd name="connsiteX27" fmla="*/ 12349 w 86442"/>
                  <a:gd name="connsiteY27" fmla="*/ 11392 h 99675"/>
                  <a:gd name="connsiteX28" fmla="*/ 12349 w 86442"/>
                  <a:gd name="connsiteY28" fmla="*/ 43667 h 9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6442" h="99675">
                    <a:moveTo>
                      <a:pt x="0" y="98726"/>
                    </a:moveTo>
                    <a:lnTo>
                      <a:pt x="0" y="0"/>
                    </a:lnTo>
                    <a:lnTo>
                      <a:pt x="43696" y="0"/>
                    </a:lnTo>
                    <a:cubicBezTo>
                      <a:pt x="52246" y="0"/>
                      <a:pt x="58895" y="949"/>
                      <a:pt x="63645" y="2848"/>
                    </a:cubicBezTo>
                    <a:cubicBezTo>
                      <a:pt x="68394" y="4746"/>
                      <a:pt x="72194" y="7594"/>
                      <a:pt x="75044" y="12341"/>
                    </a:cubicBezTo>
                    <a:cubicBezTo>
                      <a:pt x="77893" y="17087"/>
                      <a:pt x="78843" y="21834"/>
                      <a:pt x="78843" y="27530"/>
                    </a:cubicBezTo>
                    <a:cubicBezTo>
                      <a:pt x="78843" y="34175"/>
                      <a:pt x="76943" y="40820"/>
                      <a:pt x="72194" y="45566"/>
                    </a:cubicBezTo>
                    <a:cubicBezTo>
                      <a:pt x="67444" y="50313"/>
                      <a:pt x="60795" y="53160"/>
                      <a:pt x="51296" y="55059"/>
                    </a:cubicBezTo>
                    <a:cubicBezTo>
                      <a:pt x="55095" y="56958"/>
                      <a:pt x="56995" y="57907"/>
                      <a:pt x="58895" y="59805"/>
                    </a:cubicBezTo>
                    <a:cubicBezTo>
                      <a:pt x="62695" y="63603"/>
                      <a:pt x="66494" y="67400"/>
                      <a:pt x="69344" y="73096"/>
                    </a:cubicBezTo>
                    <a:lnTo>
                      <a:pt x="86443" y="99676"/>
                    </a:lnTo>
                    <a:lnTo>
                      <a:pt x="70294" y="99676"/>
                    </a:lnTo>
                    <a:lnTo>
                      <a:pt x="56995" y="78791"/>
                    </a:lnTo>
                    <a:cubicBezTo>
                      <a:pt x="53195" y="73096"/>
                      <a:pt x="50346" y="68349"/>
                      <a:pt x="47496" y="65501"/>
                    </a:cubicBezTo>
                    <a:cubicBezTo>
                      <a:pt x="44646" y="62653"/>
                      <a:pt x="42746" y="59805"/>
                      <a:pt x="40846" y="58856"/>
                    </a:cubicBezTo>
                    <a:cubicBezTo>
                      <a:pt x="38947" y="57907"/>
                      <a:pt x="37047" y="56958"/>
                      <a:pt x="35147" y="56008"/>
                    </a:cubicBezTo>
                    <a:cubicBezTo>
                      <a:pt x="33247" y="56008"/>
                      <a:pt x="31347" y="56008"/>
                      <a:pt x="27548" y="56008"/>
                    </a:cubicBezTo>
                    <a:lnTo>
                      <a:pt x="12349" y="56008"/>
                    </a:lnTo>
                    <a:lnTo>
                      <a:pt x="12349" y="99676"/>
                    </a:lnTo>
                    <a:lnTo>
                      <a:pt x="0" y="99676"/>
                    </a:lnTo>
                    <a:close/>
                    <a:moveTo>
                      <a:pt x="12349" y="43667"/>
                    </a:moveTo>
                    <a:lnTo>
                      <a:pt x="39897" y="43667"/>
                    </a:lnTo>
                    <a:cubicBezTo>
                      <a:pt x="45596" y="43667"/>
                      <a:pt x="50346" y="42718"/>
                      <a:pt x="54145" y="41769"/>
                    </a:cubicBezTo>
                    <a:cubicBezTo>
                      <a:pt x="57945" y="40820"/>
                      <a:pt x="59845" y="38921"/>
                      <a:pt x="61745" y="36073"/>
                    </a:cubicBezTo>
                    <a:cubicBezTo>
                      <a:pt x="63645" y="33225"/>
                      <a:pt x="64594" y="30377"/>
                      <a:pt x="64594" y="27530"/>
                    </a:cubicBezTo>
                    <a:cubicBezTo>
                      <a:pt x="64594" y="22783"/>
                      <a:pt x="62695" y="18986"/>
                      <a:pt x="59845" y="16138"/>
                    </a:cubicBezTo>
                    <a:cubicBezTo>
                      <a:pt x="56045" y="13290"/>
                      <a:pt x="51296" y="11392"/>
                      <a:pt x="43696" y="11392"/>
                    </a:cubicBezTo>
                    <a:lnTo>
                      <a:pt x="12349" y="11392"/>
                    </a:lnTo>
                    <a:lnTo>
                      <a:pt x="12349" y="43667"/>
                    </a:lnTo>
                    <a:close/>
                  </a:path>
                </a:pathLst>
              </a:custGeom>
              <a:solidFill>
                <a:srgbClr val="FFFFFF"/>
              </a:solidFill>
              <a:ln w="9486" cap="flat">
                <a:noFill/>
                <a:prstDash val="solid"/>
                <a:miter/>
              </a:ln>
            </p:spPr>
            <p:txBody>
              <a:bodyPr rtlCol="0" anchor="ctr"/>
              <a:lstStyle/>
              <a:p>
                <a:endParaRPr lang="en-US"/>
              </a:p>
            </p:txBody>
          </p:sp>
          <p:sp>
            <p:nvSpPr>
              <p:cNvPr id="32" name="Freeform 311">
                <a:extLst>
                  <a:ext uri="{FF2B5EF4-FFF2-40B4-BE49-F238E27FC236}">
                    <a16:creationId xmlns:a16="http://schemas.microsoft.com/office/drawing/2014/main" id="{7DDD07B8-1777-44A5-857C-3F38092146A7}"/>
                  </a:ext>
                </a:extLst>
              </p:cNvPr>
              <p:cNvSpPr/>
              <p:nvPr/>
            </p:nvSpPr>
            <p:spPr>
              <a:xfrm>
                <a:off x="11775402" y="2313428"/>
                <a:ext cx="81693" cy="99675"/>
              </a:xfrm>
              <a:custGeom>
                <a:avLst/>
                <a:gdLst>
                  <a:gd name="connsiteX0" fmla="*/ 0 w 81693"/>
                  <a:gd name="connsiteY0" fmla="*/ 98726 h 99675"/>
                  <a:gd name="connsiteX1" fmla="*/ 0 w 81693"/>
                  <a:gd name="connsiteY1" fmla="*/ 0 h 99675"/>
                  <a:gd name="connsiteX2" fmla="*/ 13299 w 81693"/>
                  <a:gd name="connsiteY2" fmla="*/ 0 h 99675"/>
                  <a:gd name="connsiteX3" fmla="*/ 13299 w 81693"/>
                  <a:gd name="connsiteY3" fmla="*/ 48414 h 99675"/>
                  <a:gd name="connsiteX4" fmla="*/ 61745 w 81693"/>
                  <a:gd name="connsiteY4" fmla="*/ 0 h 99675"/>
                  <a:gd name="connsiteX5" fmla="*/ 79793 w 81693"/>
                  <a:gd name="connsiteY5" fmla="*/ 0 h 99675"/>
                  <a:gd name="connsiteX6" fmla="*/ 38947 w 81693"/>
                  <a:gd name="connsiteY6" fmla="*/ 39870 h 99675"/>
                  <a:gd name="connsiteX7" fmla="*/ 81693 w 81693"/>
                  <a:gd name="connsiteY7" fmla="*/ 98726 h 99675"/>
                  <a:gd name="connsiteX8" fmla="*/ 64595 w 81693"/>
                  <a:gd name="connsiteY8" fmla="*/ 98726 h 99675"/>
                  <a:gd name="connsiteX9" fmla="*/ 29448 w 81693"/>
                  <a:gd name="connsiteY9" fmla="*/ 49363 h 99675"/>
                  <a:gd name="connsiteX10" fmla="*/ 13299 w 81693"/>
                  <a:gd name="connsiteY10" fmla="*/ 65501 h 99675"/>
                  <a:gd name="connsiteX11" fmla="*/ 13299 w 81693"/>
                  <a:gd name="connsiteY11" fmla="*/ 99676 h 99675"/>
                  <a:gd name="connsiteX12" fmla="*/ 0 w 81693"/>
                  <a:gd name="connsiteY12" fmla="*/ 99676 h 9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693" h="99675">
                    <a:moveTo>
                      <a:pt x="0" y="98726"/>
                    </a:moveTo>
                    <a:lnTo>
                      <a:pt x="0" y="0"/>
                    </a:lnTo>
                    <a:lnTo>
                      <a:pt x="13299" y="0"/>
                    </a:lnTo>
                    <a:lnTo>
                      <a:pt x="13299" y="48414"/>
                    </a:lnTo>
                    <a:lnTo>
                      <a:pt x="61745" y="0"/>
                    </a:lnTo>
                    <a:lnTo>
                      <a:pt x="79793" y="0"/>
                    </a:lnTo>
                    <a:lnTo>
                      <a:pt x="38947" y="39870"/>
                    </a:lnTo>
                    <a:lnTo>
                      <a:pt x="81693" y="98726"/>
                    </a:lnTo>
                    <a:lnTo>
                      <a:pt x="64595" y="98726"/>
                    </a:lnTo>
                    <a:lnTo>
                      <a:pt x="29448" y="49363"/>
                    </a:lnTo>
                    <a:lnTo>
                      <a:pt x="13299" y="65501"/>
                    </a:lnTo>
                    <a:lnTo>
                      <a:pt x="13299" y="99676"/>
                    </a:lnTo>
                    <a:lnTo>
                      <a:pt x="0" y="99676"/>
                    </a:lnTo>
                    <a:close/>
                  </a:path>
                </a:pathLst>
              </a:custGeom>
              <a:solidFill>
                <a:srgbClr val="FFFFFF"/>
              </a:solidFill>
              <a:ln w="9486" cap="flat">
                <a:noFill/>
                <a:prstDash val="solid"/>
                <a:miter/>
              </a:ln>
            </p:spPr>
            <p:txBody>
              <a:bodyPr rtlCol="0" anchor="ctr"/>
              <a:lstStyle/>
              <a:p>
                <a:endParaRPr lang="en-US"/>
              </a:p>
            </p:txBody>
          </p:sp>
          <p:sp>
            <p:nvSpPr>
              <p:cNvPr id="33" name="Freeform 312">
                <a:extLst>
                  <a:ext uri="{FF2B5EF4-FFF2-40B4-BE49-F238E27FC236}">
                    <a16:creationId xmlns:a16="http://schemas.microsoft.com/office/drawing/2014/main" id="{6FFDF9F9-91F1-4AC9-971E-8BE43D8A7212}"/>
                  </a:ext>
                </a:extLst>
              </p:cNvPr>
              <p:cNvSpPr/>
              <p:nvPr/>
            </p:nvSpPr>
            <p:spPr>
              <a:xfrm>
                <a:off x="11870394" y="2313428"/>
                <a:ext cx="13298" cy="98726"/>
              </a:xfrm>
              <a:custGeom>
                <a:avLst/>
                <a:gdLst>
                  <a:gd name="connsiteX0" fmla="*/ 0 w 13298"/>
                  <a:gd name="connsiteY0" fmla="*/ 98726 h 98726"/>
                  <a:gd name="connsiteX1" fmla="*/ 0 w 13298"/>
                  <a:gd name="connsiteY1" fmla="*/ 0 h 98726"/>
                  <a:gd name="connsiteX2" fmla="*/ 13299 w 13298"/>
                  <a:gd name="connsiteY2" fmla="*/ 0 h 98726"/>
                  <a:gd name="connsiteX3" fmla="*/ 13299 w 13298"/>
                  <a:gd name="connsiteY3" fmla="*/ 98726 h 98726"/>
                  <a:gd name="connsiteX4" fmla="*/ 0 w 13298"/>
                  <a:gd name="connsiteY4" fmla="*/ 98726 h 98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98" h="98726">
                    <a:moveTo>
                      <a:pt x="0" y="98726"/>
                    </a:moveTo>
                    <a:lnTo>
                      <a:pt x="0" y="0"/>
                    </a:lnTo>
                    <a:lnTo>
                      <a:pt x="13299" y="0"/>
                    </a:lnTo>
                    <a:lnTo>
                      <a:pt x="13299" y="98726"/>
                    </a:lnTo>
                    <a:lnTo>
                      <a:pt x="0" y="98726"/>
                    </a:lnTo>
                    <a:close/>
                  </a:path>
                </a:pathLst>
              </a:custGeom>
              <a:solidFill>
                <a:srgbClr val="FFFFFF"/>
              </a:solidFill>
              <a:ln w="9486" cap="flat">
                <a:noFill/>
                <a:prstDash val="solid"/>
                <a:miter/>
              </a:ln>
            </p:spPr>
            <p:txBody>
              <a:bodyPr rtlCol="0" anchor="ctr"/>
              <a:lstStyle/>
              <a:p>
                <a:endParaRPr lang="en-US"/>
              </a:p>
            </p:txBody>
          </p:sp>
          <p:sp>
            <p:nvSpPr>
              <p:cNvPr id="34" name="Freeform 313">
                <a:extLst>
                  <a:ext uri="{FF2B5EF4-FFF2-40B4-BE49-F238E27FC236}">
                    <a16:creationId xmlns:a16="http://schemas.microsoft.com/office/drawing/2014/main" id="{1762562D-1936-4496-839C-B2483F5A9E79}"/>
                  </a:ext>
                </a:extLst>
              </p:cNvPr>
              <p:cNvSpPr/>
              <p:nvPr/>
            </p:nvSpPr>
            <p:spPr>
              <a:xfrm>
                <a:off x="11906491" y="2313428"/>
                <a:ext cx="76943" cy="98726"/>
              </a:xfrm>
              <a:custGeom>
                <a:avLst/>
                <a:gdLst>
                  <a:gd name="connsiteX0" fmla="*/ 0 w 76943"/>
                  <a:gd name="connsiteY0" fmla="*/ 98726 h 98726"/>
                  <a:gd name="connsiteX1" fmla="*/ 0 w 76943"/>
                  <a:gd name="connsiteY1" fmla="*/ 0 h 98726"/>
                  <a:gd name="connsiteX2" fmla="*/ 13299 w 76943"/>
                  <a:gd name="connsiteY2" fmla="*/ 0 h 98726"/>
                  <a:gd name="connsiteX3" fmla="*/ 64595 w 76943"/>
                  <a:gd name="connsiteY3" fmla="*/ 76893 h 98726"/>
                  <a:gd name="connsiteX4" fmla="*/ 64595 w 76943"/>
                  <a:gd name="connsiteY4" fmla="*/ 0 h 98726"/>
                  <a:gd name="connsiteX5" fmla="*/ 76943 w 76943"/>
                  <a:gd name="connsiteY5" fmla="*/ 0 h 98726"/>
                  <a:gd name="connsiteX6" fmla="*/ 76943 w 76943"/>
                  <a:gd name="connsiteY6" fmla="*/ 98726 h 98726"/>
                  <a:gd name="connsiteX7" fmla="*/ 63645 w 76943"/>
                  <a:gd name="connsiteY7" fmla="*/ 98726 h 98726"/>
                  <a:gd name="connsiteX8" fmla="*/ 12349 w 76943"/>
                  <a:gd name="connsiteY8" fmla="*/ 21834 h 98726"/>
                  <a:gd name="connsiteX9" fmla="*/ 12349 w 76943"/>
                  <a:gd name="connsiteY9" fmla="*/ 98726 h 98726"/>
                  <a:gd name="connsiteX10" fmla="*/ 0 w 76943"/>
                  <a:gd name="connsiteY10" fmla="*/ 98726 h 9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943" h="98726">
                    <a:moveTo>
                      <a:pt x="0" y="98726"/>
                    </a:moveTo>
                    <a:lnTo>
                      <a:pt x="0" y="0"/>
                    </a:lnTo>
                    <a:lnTo>
                      <a:pt x="13299" y="0"/>
                    </a:lnTo>
                    <a:lnTo>
                      <a:pt x="64595" y="76893"/>
                    </a:lnTo>
                    <a:lnTo>
                      <a:pt x="64595" y="0"/>
                    </a:lnTo>
                    <a:lnTo>
                      <a:pt x="76943" y="0"/>
                    </a:lnTo>
                    <a:lnTo>
                      <a:pt x="76943" y="98726"/>
                    </a:lnTo>
                    <a:lnTo>
                      <a:pt x="63645" y="98726"/>
                    </a:lnTo>
                    <a:lnTo>
                      <a:pt x="12349" y="21834"/>
                    </a:lnTo>
                    <a:lnTo>
                      <a:pt x="12349" y="98726"/>
                    </a:lnTo>
                    <a:lnTo>
                      <a:pt x="0" y="98726"/>
                    </a:lnTo>
                    <a:close/>
                  </a:path>
                </a:pathLst>
              </a:custGeom>
              <a:solidFill>
                <a:srgbClr val="FFFFFF"/>
              </a:solidFill>
              <a:ln w="9486" cap="flat">
                <a:noFill/>
                <a:prstDash val="solid"/>
                <a:miter/>
              </a:ln>
            </p:spPr>
            <p:txBody>
              <a:bodyPr rtlCol="0" anchor="ctr"/>
              <a:lstStyle/>
              <a:p>
                <a:endParaRPr lang="en-US"/>
              </a:p>
            </p:txBody>
          </p:sp>
          <p:sp>
            <p:nvSpPr>
              <p:cNvPr id="37" name="Freeform 314">
                <a:extLst>
                  <a:ext uri="{FF2B5EF4-FFF2-40B4-BE49-F238E27FC236}">
                    <a16:creationId xmlns:a16="http://schemas.microsoft.com/office/drawing/2014/main" id="{C41685BB-C547-4421-839E-D8AF794F94FC}"/>
                  </a:ext>
                </a:extLst>
              </p:cNvPr>
              <p:cNvSpPr/>
              <p:nvPr/>
            </p:nvSpPr>
            <p:spPr>
              <a:xfrm>
                <a:off x="12002432" y="2311530"/>
                <a:ext cx="91192" cy="101574"/>
              </a:xfrm>
              <a:custGeom>
                <a:avLst/>
                <a:gdLst>
                  <a:gd name="connsiteX0" fmla="*/ 49396 w 91192"/>
                  <a:gd name="connsiteY0" fmla="*/ 61704 h 101574"/>
                  <a:gd name="connsiteX1" fmla="*/ 49396 w 91192"/>
                  <a:gd name="connsiteY1" fmla="*/ 50312 h 101574"/>
                  <a:gd name="connsiteX2" fmla="*/ 91192 w 91192"/>
                  <a:gd name="connsiteY2" fmla="*/ 50312 h 101574"/>
                  <a:gd name="connsiteX3" fmla="*/ 91192 w 91192"/>
                  <a:gd name="connsiteY3" fmla="*/ 86386 h 101574"/>
                  <a:gd name="connsiteX4" fmla="*/ 71244 w 91192"/>
                  <a:gd name="connsiteY4" fmla="*/ 97777 h 101574"/>
                  <a:gd name="connsiteX5" fmla="*/ 50346 w 91192"/>
                  <a:gd name="connsiteY5" fmla="*/ 101574 h 101574"/>
                  <a:gd name="connsiteX6" fmla="*/ 23748 w 91192"/>
                  <a:gd name="connsiteY6" fmla="*/ 94929 h 101574"/>
                  <a:gd name="connsiteX7" fmla="*/ 5699 w 91192"/>
                  <a:gd name="connsiteY7" fmla="*/ 76893 h 101574"/>
                  <a:gd name="connsiteX8" fmla="*/ 0 w 91192"/>
                  <a:gd name="connsiteY8" fmla="*/ 50312 h 101574"/>
                  <a:gd name="connsiteX9" fmla="*/ 5699 w 91192"/>
                  <a:gd name="connsiteY9" fmla="*/ 23732 h 101574"/>
                  <a:gd name="connsiteX10" fmla="*/ 22798 w 91192"/>
                  <a:gd name="connsiteY10" fmla="*/ 5696 h 101574"/>
                  <a:gd name="connsiteX11" fmla="*/ 48446 w 91192"/>
                  <a:gd name="connsiteY11" fmla="*/ 0 h 101574"/>
                  <a:gd name="connsiteX12" fmla="*/ 67444 w 91192"/>
                  <a:gd name="connsiteY12" fmla="*/ 3797 h 101574"/>
                  <a:gd name="connsiteX13" fmla="*/ 80743 w 91192"/>
                  <a:gd name="connsiteY13" fmla="*/ 13290 h 101574"/>
                  <a:gd name="connsiteX14" fmla="*/ 88342 w 91192"/>
                  <a:gd name="connsiteY14" fmla="*/ 29428 h 101574"/>
                  <a:gd name="connsiteX15" fmla="*/ 76943 w 91192"/>
                  <a:gd name="connsiteY15" fmla="*/ 32276 h 101574"/>
                  <a:gd name="connsiteX16" fmla="*/ 71244 w 91192"/>
                  <a:gd name="connsiteY16" fmla="*/ 20884 h 101574"/>
                  <a:gd name="connsiteX17" fmla="*/ 61745 w 91192"/>
                  <a:gd name="connsiteY17" fmla="*/ 14239 h 101574"/>
                  <a:gd name="connsiteX18" fmla="*/ 48446 w 91192"/>
                  <a:gd name="connsiteY18" fmla="*/ 11391 h 101574"/>
                  <a:gd name="connsiteX19" fmla="*/ 33247 w 91192"/>
                  <a:gd name="connsiteY19" fmla="*/ 14239 h 101574"/>
                  <a:gd name="connsiteX20" fmla="*/ 22798 w 91192"/>
                  <a:gd name="connsiteY20" fmla="*/ 21834 h 101574"/>
                  <a:gd name="connsiteX21" fmla="*/ 16149 w 91192"/>
                  <a:gd name="connsiteY21" fmla="*/ 31327 h 101574"/>
                  <a:gd name="connsiteX22" fmla="*/ 12349 w 91192"/>
                  <a:gd name="connsiteY22" fmla="*/ 51262 h 101574"/>
                  <a:gd name="connsiteX23" fmla="*/ 17099 w 91192"/>
                  <a:gd name="connsiteY23" fmla="*/ 73096 h 101574"/>
                  <a:gd name="connsiteX24" fmla="*/ 30397 w 91192"/>
                  <a:gd name="connsiteY24" fmla="*/ 86386 h 101574"/>
                  <a:gd name="connsiteX25" fmla="*/ 48446 w 91192"/>
                  <a:gd name="connsiteY25" fmla="*/ 91132 h 101574"/>
                  <a:gd name="connsiteX26" fmla="*/ 64595 w 91192"/>
                  <a:gd name="connsiteY26" fmla="*/ 88284 h 101574"/>
                  <a:gd name="connsiteX27" fmla="*/ 76943 w 91192"/>
                  <a:gd name="connsiteY27" fmla="*/ 81639 h 101574"/>
                  <a:gd name="connsiteX28" fmla="*/ 76943 w 91192"/>
                  <a:gd name="connsiteY28" fmla="*/ 63603 h 101574"/>
                  <a:gd name="connsiteX29" fmla="*/ 49396 w 91192"/>
                  <a:gd name="connsiteY29" fmla="*/ 63603 h 10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192" h="101574">
                    <a:moveTo>
                      <a:pt x="49396" y="61704"/>
                    </a:moveTo>
                    <a:lnTo>
                      <a:pt x="49396" y="50312"/>
                    </a:lnTo>
                    <a:lnTo>
                      <a:pt x="91192" y="50312"/>
                    </a:lnTo>
                    <a:lnTo>
                      <a:pt x="91192" y="86386"/>
                    </a:lnTo>
                    <a:cubicBezTo>
                      <a:pt x="84543" y="91132"/>
                      <a:pt x="77893" y="94929"/>
                      <a:pt x="71244" y="97777"/>
                    </a:cubicBezTo>
                    <a:cubicBezTo>
                      <a:pt x="64595" y="100625"/>
                      <a:pt x="56995" y="101574"/>
                      <a:pt x="50346" y="101574"/>
                    </a:cubicBezTo>
                    <a:cubicBezTo>
                      <a:pt x="40847" y="101574"/>
                      <a:pt x="32297" y="99676"/>
                      <a:pt x="23748" y="94929"/>
                    </a:cubicBezTo>
                    <a:cubicBezTo>
                      <a:pt x="16149" y="91132"/>
                      <a:pt x="9499" y="84487"/>
                      <a:pt x="5699" y="76893"/>
                    </a:cubicBezTo>
                    <a:cubicBezTo>
                      <a:pt x="1900" y="69298"/>
                      <a:pt x="0" y="60755"/>
                      <a:pt x="0" y="50312"/>
                    </a:cubicBezTo>
                    <a:cubicBezTo>
                      <a:pt x="0" y="40820"/>
                      <a:pt x="1900" y="31327"/>
                      <a:pt x="5699" y="23732"/>
                    </a:cubicBezTo>
                    <a:cubicBezTo>
                      <a:pt x="9499" y="15189"/>
                      <a:pt x="15199" y="9493"/>
                      <a:pt x="22798" y="5696"/>
                    </a:cubicBezTo>
                    <a:cubicBezTo>
                      <a:pt x="30397" y="1899"/>
                      <a:pt x="38947" y="0"/>
                      <a:pt x="48446" y="0"/>
                    </a:cubicBezTo>
                    <a:cubicBezTo>
                      <a:pt x="56045" y="0"/>
                      <a:pt x="61745" y="949"/>
                      <a:pt x="67444" y="3797"/>
                    </a:cubicBezTo>
                    <a:cubicBezTo>
                      <a:pt x="73144" y="5696"/>
                      <a:pt x="77893" y="9493"/>
                      <a:pt x="80743" y="13290"/>
                    </a:cubicBezTo>
                    <a:cubicBezTo>
                      <a:pt x="83593" y="17087"/>
                      <a:pt x="86443" y="22783"/>
                      <a:pt x="88342" y="29428"/>
                    </a:cubicBezTo>
                    <a:lnTo>
                      <a:pt x="76943" y="32276"/>
                    </a:lnTo>
                    <a:cubicBezTo>
                      <a:pt x="75044" y="27530"/>
                      <a:pt x="74094" y="23732"/>
                      <a:pt x="71244" y="20884"/>
                    </a:cubicBezTo>
                    <a:cubicBezTo>
                      <a:pt x="69344" y="18037"/>
                      <a:pt x="65544" y="16138"/>
                      <a:pt x="61745" y="14239"/>
                    </a:cubicBezTo>
                    <a:cubicBezTo>
                      <a:pt x="57945" y="12341"/>
                      <a:pt x="53195" y="11391"/>
                      <a:pt x="48446" y="11391"/>
                    </a:cubicBezTo>
                    <a:cubicBezTo>
                      <a:pt x="42746" y="11391"/>
                      <a:pt x="37047" y="12341"/>
                      <a:pt x="33247" y="14239"/>
                    </a:cubicBezTo>
                    <a:cubicBezTo>
                      <a:pt x="28498" y="16138"/>
                      <a:pt x="25648" y="18037"/>
                      <a:pt x="22798" y="21834"/>
                    </a:cubicBezTo>
                    <a:cubicBezTo>
                      <a:pt x="19948" y="24682"/>
                      <a:pt x="18048" y="28479"/>
                      <a:pt x="16149" y="31327"/>
                    </a:cubicBezTo>
                    <a:cubicBezTo>
                      <a:pt x="13299" y="37022"/>
                      <a:pt x="12349" y="43667"/>
                      <a:pt x="12349" y="51262"/>
                    </a:cubicBezTo>
                    <a:cubicBezTo>
                      <a:pt x="12349" y="59805"/>
                      <a:pt x="14249" y="67400"/>
                      <a:pt x="17099" y="73096"/>
                    </a:cubicBezTo>
                    <a:cubicBezTo>
                      <a:pt x="19948" y="78791"/>
                      <a:pt x="24698" y="83538"/>
                      <a:pt x="30397" y="86386"/>
                    </a:cubicBezTo>
                    <a:cubicBezTo>
                      <a:pt x="36097" y="89234"/>
                      <a:pt x="42746" y="91132"/>
                      <a:pt x="48446" y="91132"/>
                    </a:cubicBezTo>
                    <a:cubicBezTo>
                      <a:pt x="54145" y="91132"/>
                      <a:pt x="59845" y="90183"/>
                      <a:pt x="64595" y="88284"/>
                    </a:cubicBezTo>
                    <a:cubicBezTo>
                      <a:pt x="70294" y="86386"/>
                      <a:pt x="74094" y="83538"/>
                      <a:pt x="76943" y="81639"/>
                    </a:cubicBezTo>
                    <a:lnTo>
                      <a:pt x="76943" y="63603"/>
                    </a:lnTo>
                    <a:lnTo>
                      <a:pt x="49396" y="63603"/>
                    </a:lnTo>
                    <a:close/>
                  </a:path>
                </a:pathLst>
              </a:custGeom>
              <a:solidFill>
                <a:srgbClr val="FFFFFF"/>
              </a:solidFill>
              <a:ln w="9486" cap="flat">
                <a:noFill/>
                <a:prstDash val="solid"/>
                <a:miter/>
              </a:ln>
            </p:spPr>
            <p:txBody>
              <a:bodyPr rtlCol="0" anchor="ctr"/>
              <a:lstStyle/>
              <a:p>
                <a:endParaRPr lang="en-US"/>
              </a:p>
            </p:txBody>
          </p:sp>
          <p:sp>
            <p:nvSpPr>
              <p:cNvPr id="38" name="Freeform 315">
                <a:extLst>
                  <a:ext uri="{FF2B5EF4-FFF2-40B4-BE49-F238E27FC236}">
                    <a16:creationId xmlns:a16="http://schemas.microsoft.com/office/drawing/2014/main" id="{810A911D-453B-4414-B2DE-05E7F60D8850}"/>
                  </a:ext>
                </a:extLst>
              </p:cNvPr>
              <p:cNvSpPr/>
              <p:nvPr/>
            </p:nvSpPr>
            <p:spPr>
              <a:xfrm>
                <a:off x="12147770" y="2311530"/>
                <a:ext cx="91192" cy="101574"/>
              </a:xfrm>
              <a:custGeom>
                <a:avLst/>
                <a:gdLst>
                  <a:gd name="connsiteX0" fmla="*/ 49396 w 91192"/>
                  <a:gd name="connsiteY0" fmla="*/ 61704 h 101574"/>
                  <a:gd name="connsiteX1" fmla="*/ 49396 w 91192"/>
                  <a:gd name="connsiteY1" fmla="*/ 50312 h 101574"/>
                  <a:gd name="connsiteX2" fmla="*/ 91192 w 91192"/>
                  <a:gd name="connsiteY2" fmla="*/ 50312 h 101574"/>
                  <a:gd name="connsiteX3" fmla="*/ 91192 w 91192"/>
                  <a:gd name="connsiteY3" fmla="*/ 86386 h 101574"/>
                  <a:gd name="connsiteX4" fmla="*/ 71244 w 91192"/>
                  <a:gd name="connsiteY4" fmla="*/ 97777 h 101574"/>
                  <a:gd name="connsiteX5" fmla="*/ 50346 w 91192"/>
                  <a:gd name="connsiteY5" fmla="*/ 101574 h 101574"/>
                  <a:gd name="connsiteX6" fmla="*/ 23748 w 91192"/>
                  <a:gd name="connsiteY6" fmla="*/ 94929 h 101574"/>
                  <a:gd name="connsiteX7" fmla="*/ 5700 w 91192"/>
                  <a:gd name="connsiteY7" fmla="*/ 76893 h 101574"/>
                  <a:gd name="connsiteX8" fmla="*/ 0 w 91192"/>
                  <a:gd name="connsiteY8" fmla="*/ 50312 h 101574"/>
                  <a:gd name="connsiteX9" fmla="*/ 5700 w 91192"/>
                  <a:gd name="connsiteY9" fmla="*/ 23732 h 101574"/>
                  <a:gd name="connsiteX10" fmla="*/ 22798 w 91192"/>
                  <a:gd name="connsiteY10" fmla="*/ 5696 h 101574"/>
                  <a:gd name="connsiteX11" fmla="*/ 48446 w 91192"/>
                  <a:gd name="connsiteY11" fmla="*/ 0 h 101574"/>
                  <a:gd name="connsiteX12" fmla="*/ 67444 w 91192"/>
                  <a:gd name="connsiteY12" fmla="*/ 3797 h 101574"/>
                  <a:gd name="connsiteX13" fmla="*/ 80743 w 91192"/>
                  <a:gd name="connsiteY13" fmla="*/ 13290 h 101574"/>
                  <a:gd name="connsiteX14" fmla="*/ 88342 w 91192"/>
                  <a:gd name="connsiteY14" fmla="*/ 29428 h 101574"/>
                  <a:gd name="connsiteX15" fmla="*/ 76943 w 91192"/>
                  <a:gd name="connsiteY15" fmla="*/ 32276 h 101574"/>
                  <a:gd name="connsiteX16" fmla="*/ 71244 w 91192"/>
                  <a:gd name="connsiteY16" fmla="*/ 20884 h 101574"/>
                  <a:gd name="connsiteX17" fmla="*/ 61745 w 91192"/>
                  <a:gd name="connsiteY17" fmla="*/ 14239 h 101574"/>
                  <a:gd name="connsiteX18" fmla="*/ 48446 w 91192"/>
                  <a:gd name="connsiteY18" fmla="*/ 11391 h 101574"/>
                  <a:gd name="connsiteX19" fmla="*/ 33247 w 91192"/>
                  <a:gd name="connsiteY19" fmla="*/ 14239 h 101574"/>
                  <a:gd name="connsiteX20" fmla="*/ 22798 w 91192"/>
                  <a:gd name="connsiteY20" fmla="*/ 21834 h 101574"/>
                  <a:gd name="connsiteX21" fmla="*/ 16149 w 91192"/>
                  <a:gd name="connsiteY21" fmla="*/ 31327 h 101574"/>
                  <a:gd name="connsiteX22" fmla="*/ 12349 w 91192"/>
                  <a:gd name="connsiteY22" fmla="*/ 51262 h 101574"/>
                  <a:gd name="connsiteX23" fmla="*/ 17099 w 91192"/>
                  <a:gd name="connsiteY23" fmla="*/ 73096 h 101574"/>
                  <a:gd name="connsiteX24" fmla="*/ 30398 w 91192"/>
                  <a:gd name="connsiteY24" fmla="*/ 86386 h 101574"/>
                  <a:gd name="connsiteX25" fmla="*/ 48446 w 91192"/>
                  <a:gd name="connsiteY25" fmla="*/ 91132 h 101574"/>
                  <a:gd name="connsiteX26" fmla="*/ 64595 w 91192"/>
                  <a:gd name="connsiteY26" fmla="*/ 88284 h 101574"/>
                  <a:gd name="connsiteX27" fmla="*/ 76943 w 91192"/>
                  <a:gd name="connsiteY27" fmla="*/ 81639 h 101574"/>
                  <a:gd name="connsiteX28" fmla="*/ 76943 w 91192"/>
                  <a:gd name="connsiteY28" fmla="*/ 63603 h 101574"/>
                  <a:gd name="connsiteX29" fmla="*/ 49396 w 91192"/>
                  <a:gd name="connsiteY29" fmla="*/ 63603 h 10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192" h="101574">
                    <a:moveTo>
                      <a:pt x="49396" y="61704"/>
                    </a:moveTo>
                    <a:lnTo>
                      <a:pt x="49396" y="50312"/>
                    </a:lnTo>
                    <a:lnTo>
                      <a:pt x="91192" y="50312"/>
                    </a:lnTo>
                    <a:lnTo>
                      <a:pt x="91192" y="86386"/>
                    </a:lnTo>
                    <a:cubicBezTo>
                      <a:pt x="84543" y="91132"/>
                      <a:pt x="77893" y="94929"/>
                      <a:pt x="71244" y="97777"/>
                    </a:cubicBezTo>
                    <a:cubicBezTo>
                      <a:pt x="64595" y="100625"/>
                      <a:pt x="56995" y="101574"/>
                      <a:pt x="50346" y="101574"/>
                    </a:cubicBezTo>
                    <a:cubicBezTo>
                      <a:pt x="40847" y="101574"/>
                      <a:pt x="32297" y="99676"/>
                      <a:pt x="23748" y="94929"/>
                    </a:cubicBezTo>
                    <a:cubicBezTo>
                      <a:pt x="16149" y="91132"/>
                      <a:pt x="9499" y="84487"/>
                      <a:pt x="5700" y="76893"/>
                    </a:cubicBezTo>
                    <a:cubicBezTo>
                      <a:pt x="1900" y="69298"/>
                      <a:pt x="0" y="60755"/>
                      <a:pt x="0" y="50312"/>
                    </a:cubicBezTo>
                    <a:cubicBezTo>
                      <a:pt x="0" y="40820"/>
                      <a:pt x="1900" y="31327"/>
                      <a:pt x="5700" y="23732"/>
                    </a:cubicBezTo>
                    <a:cubicBezTo>
                      <a:pt x="9499" y="15189"/>
                      <a:pt x="15199" y="9493"/>
                      <a:pt x="22798" y="5696"/>
                    </a:cubicBezTo>
                    <a:cubicBezTo>
                      <a:pt x="30398" y="1899"/>
                      <a:pt x="38947" y="0"/>
                      <a:pt x="48446" y="0"/>
                    </a:cubicBezTo>
                    <a:cubicBezTo>
                      <a:pt x="56045" y="0"/>
                      <a:pt x="61745" y="949"/>
                      <a:pt x="67444" y="3797"/>
                    </a:cubicBezTo>
                    <a:cubicBezTo>
                      <a:pt x="73144" y="5696"/>
                      <a:pt x="77893" y="9493"/>
                      <a:pt x="80743" y="13290"/>
                    </a:cubicBezTo>
                    <a:cubicBezTo>
                      <a:pt x="83593" y="17087"/>
                      <a:pt x="86443" y="22783"/>
                      <a:pt x="88342" y="29428"/>
                    </a:cubicBezTo>
                    <a:lnTo>
                      <a:pt x="76943" y="32276"/>
                    </a:lnTo>
                    <a:cubicBezTo>
                      <a:pt x="75044" y="27530"/>
                      <a:pt x="74094" y="23732"/>
                      <a:pt x="71244" y="20884"/>
                    </a:cubicBezTo>
                    <a:cubicBezTo>
                      <a:pt x="69344" y="18037"/>
                      <a:pt x="65544" y="16138"/>
                      <a:pt x="61745" y="14239"/>
                    </a:cubicBezTo>
                    <a:cubicBezTo>
                      <a:pt x="57945" y="12341"/>
                      <a:pt x="53196" y="11391"/>
                      <a:pt x="48446" y="11391"/>
                    </a:cubicBezTo>
                    <a:cubicBezTo>
                      <a:pt x="42746" y="11391"/>
                      <a:pt x="37047" y="12341"/>
                      <a:pt x="33247" y="14239"/>
                    </a:cubicBezTo>
                    <a:cubicBezTo>
                      <a:pt x="28498" y="16138"/>
                      <a:pt x="25648" y="18037"/>
                      <a:pt x="22798" y="21834"/>
                    </a:cubicBezTo>
                    <a:cubicBezTo>
                      <a:pt x="19948" y="24682"/>
                      <a:pt x="18049" y="28479"/>
                      <a:pt x="16149" y="31327"/>
                    </a:cubicBezTo>
                    <a:cubicBezTo>
                      <a:pt x="13299" y="37022"/>
                      <a:pt x="12349" y="43667"/>
                      <a:pt x="12349" y="51262"/>
                    </a:cubicBezTo>
                    <a:cubicBezTo>
                      <a:pt x="12349" y="59805"/>
                      <a:pt x="14249" y="67400"/>
                      <a:pt x="17099" y="73096"/>
                    </a:cubicBezTo>
                    <a:cubicBezTo>
                      <a:pt x="19948" y="78791"/>
                      <a:pt x="24698" y="83538"/>
                      <a:pt x="30398" y="86386"/>
                    </a:cubicBezTo>
                    <a:cubicBezTo>
                      <a:pt x="36097" y="89234"/>
                      <a:pt x="42746" y="91132"/>
                      <a:pt x="48446" y="91132"/>
                    </a:cubicBezTo>
                    <a:cubicBezTo>
                      <a:pt x="54145" y="91132"/>
                      <a:pt x="59845" y="90183"/>
                      <a:pt x="64595" y="88284"/>
                    </a:cubicBezTo>
                    <a:cubicBezTo>
                      <a:pt x="70294" y="86386"/>
                      <a:pt x="74094" y="83538"/>
                      <a:pt x="76943" y="81639"/>
                    </a:cubicBezTo>
                    <a:lnTo>
                      <a:pt x="76943" y="63603"/>
                    </a:lnTo>
                    <a:lnTo>
                      <a:pt x="49396" y="63603"/>
                    </a:lnTo>
                    <a:close/>
                  </a:path>
                </a:pathLst>
              </a:custGeom>
              <a:solidFill>
                <a:srgbClr val="FFFFFF"/>
              </a:solidFill>
              <a:ln w="9486" cap="flat">
                <a:noFill/>
                <a:prstDash val="solid"/>
                <a:miter/>
              </a:ln>
            </p:spPr>
            <p:txBody>
              <a:bodyPr rtlCol="0" anchor="ctr"/>
              <a:lstStyle/>
              <a:p>
                <a:endParaRPr lang="en-US"/>
              </a:p>
            </p:txBody>
          </p:sp>
          <p:sp>
            <p:nvSpPr>
              <p:cNvPr id="39" name="Freeform 316">
                <a:extLst>
                  <a:ext uri="{FF2B5EF4-FFF2-40B4-BE49-F238E27FC236}">
                    <a16:creationId xmlns:a16="http://schemas.microsoft.com/office/drawing/2014/main" id="{5B95248A-B981-4B1B-AEF9-832BEE3F7D42}"/>
                  </a:ext>
                </a:extLst>
              </p:cNvPr>
              <p:cNvSpPr/>
              <p:nvPr/>
            </p:nvSpPr>
            <p:spPr>
              <a:xfrm>
                <a:off x="12257961" y="2313428"/>
                <a:ext cx="86442" cy="99675"/>
              </a:xfrm>
              <a:custGeom>
                <a:avLst/>
                <a:gdLst>
                  <a:gd name="connsiteX0" fmla="*/ 0 w 86442"/>
                  <a:gd name="connsiteY0" fmla="*/ 98726 h 99675"/>
                  <a:gd name="connsiteX1" fmla="*/ 0 w 86442"/>
                  <a:gd name="connsiteY1" fmla="*/ 0 h 99675"/>
                  <a:gd name="connsiteX2" fmla="*/ 43696 w 86442"/>
                  <a:gd name="connsiteY2" fmla="*/ 0 h 99675"/>
                  <a:gd name="connsiteX3" fmla="*/ 63645 w 86442"/>
                  <a:gd name="connsiteY3" fmla="*/ 2848 h 99675"/>
                  <a:gd name="connsiteX4" fmla="*/ 75044 w 86442"/>
                  <a:gd name="connsiteY4" fmla="*/ 12341 h 99675"/>
                  <a:gd name="connsiteX5" fmla="*/ 78843 w 86442"/>
                  <a:gd name="connsiteY5" fmla="*/ 27530 h 99675"/>
                  <a:gd name="connsiteX6" fmla="*/ 72194 w 86442"/>
                  <a:gd name="connsiteY6" fmla="*/ 45566 h 99675"/>
                  <a:gd name="connsiteX7" fmla="*/ 51296 w 86442"/>
                  <a:gd name="connsiteY7" fmla="*/ 55059 h 99675"/>
                  <a:gd name="connsiteX8" fmla="*/ 58895 w 86442"/>
                  <a:gd name="connsiteY8" fmla="*/ 59805 h 99675"/>
                  <a:gd name="connsiteX9" fmla="*/ 69344 w 86442"/>
                  <a:gd name="connsiteY9" fmla="*/ 73096 h 99675"/>
                  <a:gd name="connsiteX10" fmla="*/ 86443 w 86442"/>
                  <a:gd name="connsiteY10" fmla="*/ 99676 h 99675"/>
                  <a:gd name="connsiteX11" fmla="*/ 70294 w 86442"/>
                  <a:gd name="connsiteY11" fmla="*/ 99676 h 99675"/>
                  <a:gd name="connsiteX12" fmla="*/ 56995 w 86442"/>
                  <a:gd name="connsiteY12" fmla="*/ 78791 h 99675"/>
                  <a:gd name="connsiteX13" fmla="*/ 47496 w 86442"/>
                  <a:gd name="connsiteY13" fmla="*/ 65501 h 99675"/>
                  <a:gd name="connsiteX14" fmla="*/ 40847 w 86442"/>
                  <a:gd name="connsiteY14" fmla="*/ 58856 h 99675"/>
                  <a:gd name="connsiteX15" fmla="*/ 35147 w 86442"/>
                  <a:gd name="connsiteY15" fmla="*/ 56008 h 99675"/>
                  <a:gd name="connsiteX16" fmla="*/ 27548 w 86442"/>
                  <a:gd name="connsiteY16" fmla="*/ 56008 h 99675"/>
                  <a:gd name="connsiteX17" fmla="*/ 12349 w 86442"/>
                  <a:gd name="connsiteY17" fmla="*/ 56008 h 99675"/>
                  <a:gd name="connsiteX18" fmla="*/ 12349 w 86442"/>
                  <a:gd name="connsiteY18" fmla="*/ 99676 h 99675"/>
                  <a:gd name="connsiteX19" fmla="*/ 0 w 86442"/>
                  <a:gd name="connsiteY19" fmla="*/ 99676 h 99675"/>
                  <a:gd name="connsiteX20" fmla="*/ 13299 w 86442"/>
                  <a:gd name="connsiteY20" fmla="*/ 43667 h 99675"/>
                  <a:gd name="connsiteX21" fmla="*/ 40847 w 86442"/>
                  <a:gd name="connsiteY21" fmla="*/ 43667 h 99675"/>
                  <a:gd name="connsiteX22" fmla="*/ 55095 w 86442"/>
                  <a:gd name="connsiteY22" fmla="*/ 41769 h 99675"/>
                  <a:gd name="connsiteX23" fmla="*/ 62695 w 86442"/>
                  <a:gd name="connsiteY23" fmla="*/ 36073 h 99675"/>
                  <a:gd name="connsiteX24" fmla="*/ 65544 w 86442"/>
                  <a:gd name="connsiteY24" fmla="*/ 27530 h 99675"/>
                  <a:gd name="connsiteX25" fmla="*/ 60795 w 86442"/>
                  <a:gd name="connsiteY25" fmla="*/ 16138 h 99675"/>
                  <a:gd name="connsiteX26" fmla="*/ 44646 w 86442"/>
                  <a:gd name="connsiteY26" fmla="*/ 11392 h 99675"/>
                  <a:gd name="connsiteX27" fmla="*/ 13299 w 86442"/>
                  <a:gd name="connsiteY27" fmla="*/ 11392 h 99675"/>
                  <a:gd name="connsiteX28" fmla="*/ 13299 w 86442"/>
                  <a:gd name="connsiteY28" fmla="*/ 43667 h 9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6442" h="99675">
                    <a:moveTo>
                      <a:pt x="0" y="98726"/>
                    </a:moveTo>
                    <a:lnTo>
                      <a:pt x="0" y="0"/>
                    </a:lnTo>
                    <a:lnTo>
                      <a:pt x="43696" y="0"/>
                    </a:lnTo>
                    <a:cubicBezTo>
                      <a:pt x="52246" y="0"/>
                      <a:pt x="58895" y="949"/>
                      <a:pt x="63645" y="2848"/>
                    </a:cubicBezTo>
                    <a:cubicBezTo>
                      <a:pt x="68394" y="4746"/>
                      <a:pt x="72194" y="7594"/>
                      <a:pt x="75044" y="12341"/>
                    </a:cubicBezTo>
                    <a:cubicBezTo>
                      <a:pt x="77893" y="17087"/>
                      <a:pt x="78843" y="21834"/>
                      <a:pt x="78843" y="27530"/>
                    </a:cubicBezTo>
                    <a:cubicBezTo>
                      <a:pt x="78843" y="34175"/>
                      <a:pt x="76943" y="40820"/>
                      <a:pt x="72194" y="45566"/>
                    </a:cubicBezTo>
                    <a:cubicBezTo>
                      <a:pt x="67444" y="50313"/>
                      <a:pt x="60795" y="53160"/>
                      <a:pt x="51296" y="55059"/>
                    </a:cubicBezTo>
                    <a:cubicBezTo>
                      <a:pt x="55095" y="56958"/>
                      <a:pt x="56995" y="57907"/>
                      <a:pt x="58895" y="59805"/>
                    </a:cubicBezTo>
                    <a:cubicBezTo>
                      <a:pt x="62695" y="63603"/>
                      <a:pt x="66494" y="67400"/>
                      <a:pt x="69344" y="73096"/>
                    </a:cubicBezTo>
                    <a:lnTo>
                      <a:pt x="86443" y="99676"/>
                    </a:lnTo>
                    <a:lnTo>
                      <a:pt x="70294" y="99676"/>
                    </a:lnTo>
                    <a:lnTo>
                      <a:pt x="56995" y="78791"/>
                    </a:lnTo>
                    <a:cubicBezTo>
                      <a:pt x="53196" y="73096"/>
                      <a:pt x="50346" y="68349"/>
                      <a:pt x="47496" y="65501"/>
                    </a:cubicBezTo>
                    <a:cubicBezTo>
                      <a:pt x="44646" y="62653"/>
                      <a:pt x="42746" y="59805"/>
                      <a:pt x="40847" y="58856"/>
                    </a:cubicBezTo>
                    <a:cubicBezTo>
                      <a:pt x="38947" y="57907"/>
                      <a:pt x="37047" y="56958"/>
                      <a:pt x="35147" y="56008"/>
                    </a:cubicBezTo>
                    <a:cubicBezTo>
                      <a:pt x="33247" y="56008"/>
                      <a:pt x="31347" y="56008"/>
                      <a:pt x="27548" y="56008"/>
                    </a:cubicBezTo>
                    <a:lnTo>
                      <a:pt x="12349" y="56008"/>
                    </a:lnTo>
                    <a:lnTo>
                      <a:pt x="12349" y="99676"/>
                    </a:lnTo>
                    <a:lnTo>
                      <a:pt x="0" y="99676"/>
                    </a:lnTo>
                    <a:close/>
                    <a:moveTo>
                      <a:pt x="13299" y="43667"/>
                    </a:moveTo>
                    <a:lnTo>
                      <a:pt x="40847" y="43667"/>
                    </a:lnTo>
                    <a:cubicBezTo>
                      <a:pt x="46546" y="43667"/>
                      <a:pt x="51296" y="42718"/>
                      <a:pt x="55095" y="41769"/>
                    </a:cubicBezTo>
                    <a:cubicBezTo>
                      <a:pt x="58895" y="40820"/>
                      <a:pt x="60795" y="38921"/>
                      <a:pt x="62695" y="36073"/>
                    </a:cubicBezTo>
                    <a:cubicBezTo>
                      <a:pt x="64595" y="33225"/>
                      <a:pt x="65544" y="30377"/>
                      <a:pt x="65544" y="27530"/>
                    </a:cubicBezTo>
                    <a:cubicBezTo>
                      <a:pt x="65544" y="22783"/>
                      <a:pt x="63645" y="18986"/>
                      <a:pt x="60795" y="16138"/>
                    </a:cubicBezTo>
                    <a:cubicBezTo>
                      <a:pt x="56995" y="13290"/>
                      <a:pt x="52246" y="11392"/>
                      <a:pt x="44646" y="11392"/>
                    </a:cubicBezTo>
                    <a:lnTo>
                      <a:pt x="13299" y="11392"/>
                    </a:lnTo>
                    <a:lnTo>
                      <a:pt x="13299" y="43667"/>
                    </a:lnTo>
                    <a:close/>
                  </a:path>
                </a:pathLst>
              </a:custGeom>
              <a:solidFill>
                <a:srgbClr val="FFFFFF"/>
              </a:solidFill>
              <a:ln w="9486" cap="flat">
                <a:noFill/>
                <a:prstDash val="solid"/>
                <a:miter/>
              </a:ln>
            </p:spPr>
            <p:txBody>
              <a:bodyPr rtlCol="0" anchor="ctr"/>
              <a:lstStyle/>
              <a:p>
                <a:endParaRPr lang="en-US"/>
              </a:p>
            </p:txBody>
          </p:sp>
          <p:sp>
            <p:nvSpPr>
              <p:cNvPr id="40" name="Freeform 317">
                <a:extLst>
                  <a:ext uri="{FF2B5EF4-FFF2-40B4-BE49-F238E27FC236}">
                    <a16:creationId xmlns:a16="http://schemas.microsoft.com/office/drawing/2014/main" id="{8C814861-C83C-4CC6-90C7-33725DEC7C9D}"/>
                  </a:ext>
                </a:extLst>
              </p:cNvPr>
              <p:cNvSpPr/>
              <p:nvPr/>
            </p:nvSpPr>
            <p:spPr>
              <a:xfrm>
                <a:off x="12352952" y="2311530"/>
                <a:ext cx="94991" cy="101574"/>
              </a:xfrm>
              <a:custGeom>
                <a:avLst/>
                <a:gdLst>
                  <a:gd name="connsiteX0" fmla="*/ 0 w 94991"/>
                  <a:gd name="connsiteY0" fmla="*/ 52211 h 101574"/>
                  <a:gd name="connsiteX1" fmla="*/ 13299 w 94991"/>
                  <a:gd name="connsiteY1" fmla="*/ 14239 h 101574"/>
                  <a:gd name="connsiteX2" fmla="*/ 47496 w 94991"/>
                  <a:gd name="connsiteY2" fmla="*/ 0 h 101574"/>
                  <a:gd name="connsiteX3" fmla="*/ 72194 w 94991"/>
                  <a:gd name="connsiteY3" fmla="*/ 6645 h 101574"/>
                  <a:gd name="connsiteX4" fmla="*/ 89292 w 94991"/>
                  <a:gd name="connsiteY4" fmla="*/ 24682 h 101574"/>
                  <a:gd name="connsiteX5" fmla="*/ 94992 w 94991"/>
                  <a:gd name="connsiteY5" fmla="*/ 51262 h 101574"/>
                  <a:gd name="connsiteX6" fmla="*/ 89292 w 94991"/>
                  <a:gd name="connsiteY6" fmla="*/ 77842 h 101574"/>
                  <a:gd name="connsiteX7" fmla="*/ 72194 w 94991"/>
                  <a:gd name="connsiteY7" fmla="*/ 95879 h 101574"/>
                  <a:gd name="connsiteX8" fmla="*/ 48446 w 94991"/>
                  <a:gd name="connsiteY8" fmla="*/ 101574 h 101574"/>
                  <a:gd name="connsiteX9" fmla="*/ 23748 w 94991"/>
                  <a:gd name="connsiteY9" fmla="*/ 94929 h 101574"/>
                  <a:gd name="connsiteX10" fmla="*/ 7599 w 94991"/>
                  <a:gd name="connsiteY10" fmla="*/ 76893 h 101574"/>
                  <a:gd name="connsiteX11" fmla="*/ 0 w 94991"/>
                  <a:gd name="connsiteY11" fmla="*/ 52211 h 101574"/>
                  <a:gd name="connsiteX12" fmla="*/ 14249 w 94991"/>
                  <a:gd name="connsiteY12" fmla="*/ 52211 h 101574"/>
                  <a:gd name="connsiteX13" fmla="*/ 23748 w 94991"/>
                  <a:gd name="connsiteY13" fmla="*/ 80690 h 101574"/>
                  <a:gd name="connsiteX14" fmla="*/ 47496 w 94991"/>
                  <a:gd name="connsiteY14" fmla="*/ 91132 h 101574"/>
                  <a:gd name="connsiteX15" fmla="*/ 71244 w 94991"/>
                  <a:gd name="connsiteY15" fmla="*/ 80690 h 101574"/>
                  <a:gd name="connsiteX16" fmla="*/ 80743 w 94991"/>
                  <a:gd name="connsiteY16" fmla="*/ 51262 h 101574"/>
                  <a:gd name="connsiteX17" fmla="*/ 76943 w 94991"/>
                  <a:gd name="connsiteY17" fmla="*/ 30377 h 101574"/>
                  <a:gd name="connsiteX18" fmla="*/ 64595 w 94991"/>
                  <a:gd name="connsiteY18" fmla="*/ 16138 h 101574"/>
                  <a:gd name="connsiteX19" fmla="*/ 47496 w 94991"/>
                  <a:gd name="connsiteY19" fmla="*/ 11391 h 101574"/>
                  <a:gd name="connsiteX20" fmla="*/ 23748 w 94991"/>
                  <a:gd name="connsiteY20" fmla="*/ 20884 h 101574"/>
                  <a:gd name="connsiteX21" fmla="*/ 14249 w 94991"/>
                  <a:gd name="connsiteY21" fmla="*/ 52211 h 10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991" h="101574">
                    <a:moveTo>
                      <a:pt x="0" y="52211"/>
                    </a:moveTo>
                    <a:cubicBezTo>
                      <a:pt x="0" y="36073"/>
                      <a:pt x="4750" y="22783"/>
                      <a:pt x="13299" y="14239"/>
                    </a:cubicBezTo>
                    <a:cubicBezTo>
                      <a:pt x="21848" y="4746"/>
                      <a:pt x="33247" y="0"/>
                      <a:pt x="47496" y="0"/>
                    </a:cubicBezTo>
                    <a:cubicBezTo>
                      <a:pt x="56995" y="0"/>
                      <a:pt x="64595" y="1899"/>
                      <a:pt x="72194" y="6645"/>
                    </a:cubicBezTo>
                    <a:cubicBezTo>
                      <a:pt x="79793" y="11391"/>
                      <a:pt x="85493" y="17087"/>
                      <a:pt x="89292" y="24682"/>
                    </a:cubicBezTo>
                    <a:cubicBezTo>
                      <a:pt x="93092" y="32276"/>
                      <a:pt x="94992" y="40820"/>
                      <a:pt x="94992" y="51262"/>
                    </a:cubicBezTo>
                    <a:cubicBezTo>
                      <a:pt x="94992" y="61704"/>
                      <a:pt x="93092" y="70248"/>
                      <a:pt x="89292" y="77842"/>
                    </a:cubicBezTo>
                    <a:cubicBezTo>
                      <a:pt x="85493" y="85436"/>
                      <a:pt x="79793" y="92081"/>
                      <a:pt x="72194" y="95879"/>
                    </a:cubicBezTo>
                    <a:cubicBezTo>
                      <a:pt x="64595" y="99676"/>
                      <a:pt x="56995" y="101574"/>
                      <a:pt x="48446" y="101574"/>
                    </a:cubicBezTo>
                    <a:cubicBezTo>
                      <a:pt x="38947" y="101574"/>
                      <a:pt x="31347" y="99676"/>
                      <a:pt x="23748" y="94929"/>
                    </a:cubicBezTo>
                    <a:cubicBezTo>
                      <a:pt x="16149" y="90183"/>
                      <a:pt x="10449" y="84487"/>
                      <a:pt x="7599" y="76893"/>
                    </a:cubicBezTo>
                    <a:cubicBezTo>
                      <a:pt x="1900" y="69298"/>
                      <a:pt x="0" y="60755"/>
                      <a:pt x="0" y="52211"/>
                    </a:cubicBezTo>
                    <a:close/>
                    <a:moveTo>
                      <a:pt x="14249" y="52211"/>
                    </a:moveTo>
                    <a:cubicBezTo>
                      <a:pt x="14249" y="63603"/>
                      <a:pt x="17099" y="73096"/>
                      <a:pt x="23748" y="80690"/>
                    </a:cubicBezTo>
                    <a:cubicBezTo>
                      <a:pt x="30397" y="87335"/>
                      <a:pt x="37997" y="91132"/>
                      <a:pt x="47496" y="91132"/>
                    </a:cubicBezTo>
                    <a:cubicBezTo>
                      <a:pt x="56995" y="91132"/>
                      <a:pt x="65544" y="87335"/>
                      <a:pt x="71244" y="80690"/>
                    </a:cubicBezTo>
                    <a:cubicBezTo>
                      <a:pt x="77893" y="74045"/>
                      <a:pt x="80743" y="63603"/>
                      <a:pt x="80743" y="51262"/>
                    </a:cubicBezTo>
                    <a:cubicBezTo>
                      <a:pt x="80743" y="43667"/>
                      <a:pt x="79793" y="36073"/>
                      <a:pt x="76943" y="30377"/>
                    </a:cubicBezTo>
                    <a:cubicBezTo>
                      <a:pt x="74094" y="24682"/>
                      <a:pt x="70294" y="19935"/>
                      <a:pt x="64595" y="16138"/>
                    </a:cubicBezTo>
                    <a:cubicBezTo>
                      <a:pt x="59845" y="13290"/>
                      <a:pt x="53196" y="11391"/>
                      <a:pt x="47496" y="11391"/>
                    </a:cubicBezTo>
                    <a:cubicBezTo>
                      <a:pt x="37997" y="11391"/>
                      <a:pt x="30397" y="14239"/>
                      <a:pt x="23748" y="20884"/>
                    </a:cubicBezTo>
                    <a:cubicBezTo>
                      <a:pt x="17099" y="27530"/>
                      <a:pt x="14249" y="37972"/>
                      <a:pt x="14249" y="52211"/>
                    </a:cubicBezTo>
                    <a:close/>
                  </a:path>
                </a:pathLst>
              </a:custGeom>
              <a:solidFill>
                <a:srgbClr val="FFFFFF"/>
              </a:solidFill>
              <a:ln w="9486" cap="flat">
                <a:noFill/>
                <a:prstDash val="solid"/>
                <a:miter/>
              </a:ln>
            </p:spPr>
            <p:txBody>
              <a:bodyPr rtlCol="0" anchor="ctr"/>
              <a:lstStyle/>
              <a:p>
                <a:endParaRPr lang="en-US"/>
              </a:p>
            </p:txBody>
          </p:sp>
          <p:sp>
            <p:nvSpPr>
              <p:cNvPr id="41" name="Freeform 318">
                <a:extLst>
                  <a:ext uri="{FF2B5EF4-FFF2-40B4-BE49-F238E27FC236}">
                    <a16:creationId xmlns:a16="http://schemas.microsoft.com/office/drawing/2014/main" id="{6BA49793-7363-4F6F-A7C4-3D514F48550C}"/>
                  </a:ext>
                </a:extLst>
              </p:cNvPr>
              <p:cNvSpPr/>
              <p:nvPr/>
            </p:nvSpPr>
            <p:spPr>
              <a:xfrm>
                <a:off x="12464093" y="2313428"/>
                <a:ext cx="77893" cy="100625"/>
              </a:xfrm>
              <a:custGeom>
                <a:avLst/>
                <a:gdLst>
                  <a:gd name="connsiteX0" fmla="*/ 64595 w 77893"/>
                  <a:gd name="connsiteY0" fmla="*/ 0 h 100625"/>
                  <a:gd name="connsiteX1" fmla="*/ 77893 w 77893"/>
                  <a:gd name="connsiteY1" fmla="*/ 0 h 100625"/>
                  <a:gd name="connsiteX2" fmla="*/ 77893 w 77893"/>
                  <a:gd name="connsiteY2" fmla="*/ 56958 h 100625"/>
                  <a:gd name="connsiteX3" fmla="*/ 74094 w 77893"/>
                  <a:gd name="connsiteY3" fmla="*/ 80690 h 100625"/>
                  <a:gd name="connsiteX4" fmla="*/ 61745 w 77893"/>
                  <a:gd name="connsiteY4" fmla="*/ 94929 h 100625"/>
                  <a:gd name="connsiteX5" fmla="*/ 38947 w 77893"/>
                  <a:gd name="connsiteY5" fmla="*/ 100625 h 100625"/>
                  <a:gd name="connsiteX6" fmla="*/ 16149 w 77893"/>
                  <a:gd name="connsiteY6" fmla="*/ 95879 h 100625"/>
                  <a:gd name="connsiteX7" fmla="*/ 3800 w 77893"/>
                  <a:gd name="connsiteY7" fmla="*/ 81639 h 100625"/>
                  <a:gd name="connsiteX8" fmla="*/ 0 w 77893"/>
                  <a:gd name="connsiteY8" fmla="*/ 56958 h 100625"/>
                  <a:gd name="connsiteX9" fmla="*/ 0 w 77893"/>
                  <a:gd name="connsiteY9" fmla="*/ 0 h 100625"/>
                  <a:gd name="connsiteX10" fmla="*/ 13299 w 77893"/>
                  <a:gd name="connsiteY10" fmla="*/ 0 h 100625"/>
                  <a:gd name="connsiteX11" fmla="*/ 13299 w 77893"/>
                  <a:gd name="connsiteY11" fmla="*/ 56958 h 100625"/>
                  <a:gd name="connsiteX12" fmla="*/ 16149 w 77893"/>
                  <a:gd name="connsiteY12" fmla="*/ 75943 h 100625"/>
                  <a:gd name="connsiteX13" fmla="*/ 24698 w 77893"/>
                  <a:gd name="connsiteY13" fmla="*/ 85436 h 100625"/>
                  <a:gd name="connsiteX14" fmla="*/ 38947 w 77893"/>
                  <a:gd name="connsiteY14" fmla="*/ 88284 h 100625"/>
                  <a:gd name="connsiteX15" fmla="*/ 59845 w 77893"/>
                  <a:gd name="connsiteY15" fmla="*/ 81639 h 100625"/>
                  <a:gd name="connsiteX16" fmla="*/ 65544 w 77893"/>
                  <a:gd name="connsiteY16" fmla="*/ 56958 h 100625"/>
                  <a:gd name="connsiteX17" fmla="*/ 65544 w 77893"/>
                  <a:gd name="connsiteY17" fmla="*/ 0 h 10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893" h="100625">
                    <a:moveTo>
                      <a:pt x="64595" y="0"/>
                    </a:moveTo>
                    <a:lnTo>
                      <a:pt x="77893" y="0"/>
                    </a:lnTo>
                    <a:lnTo>
                      <a:pt x="77893" y="56958"/>
                    </a:lnTo>
                    <a:cubicBezTo>
                      <a:pt x="77893" y="66451"/>
                      <a:pt x="76943" y="74994"/>
                      <a:pt x="74094" y="80690"/>
                    </a:cubicBezTo>
                    <a:cubicBezTo>
                      <a:pt x="72194" y="86386"/>
                      <a:pt x="67444" y="91132"/>
                      <a:pt x="61745" y="94929"/>
                    </a:cubicBezTo>
                    <a:cubicBezTo>
                      <a:pt x="56045" y="98726"/>
                      <a:pt x="48446" y="100625"/>
                      <a:pt x="38947" y="100625"/>
                    </a:cubicBezTo>
                    <a:cubicBezTo>
                      <a:pt x="29448" y="100625"/>
                      <a:pt x="21848" y="98726"/>
                      <a:pt x="16149" y="95879"/>
                    </a:cubicBezTo>
                    <a:cubicBezTo>
                      <a:pt x="10449" y="93031"/>
                      <a:pt x="5700" y="88284"/>
                      <a:pt x="3800" y="81639"/>
                    </a:cubicBezTo>
                    <a:cubicBezTo>
                      <a:pt x="950" y="75943"/>
                      <a:pt x="0" y="67400"/>
                      <a:pt x="0" y="56958"/>
                    </a:cubicBezTo>
                    <a:lnTo>
                      <a:pt x="0" y="0"/>
                    </a:lnTo>
                    <a:lnTo>
                      <a:pt x="13299" y="0"/>
                    </a:lnTo>
                    <a:lnTo>
                      <a:pt x="13299" y="56958"/>
                    </a:lnTo>
                    <a:cubicBezTo>
                      <a:pt x="13299" y="65501"/>
                      <a:pt x="14249" y="72146"/>
                      <a:pt x="16149" y="75943"/>
                    </a:cubicBezTo>
                    <a:cubicBezTo>
                      <a:pt x="18049" y="79741"/>
                      <a:pt x="20898" y="83538"/>
                      <a:pt x="24698" y="85436"/>
                    </a:cubicBezTo>
                    <a:cubicBezTo>
                      <a:pt x="28498" y="87335"/>
                      <a:pt x="33247" y="88284"/>
                      <a:pt x="38947" y="88284"/>
                    </a:cubicBezTo>
                    <a:cubicBezTo>
                      <a:pt x="48446" y="88284"/>
                      <a:pt x="55095" y="86386"/>
                      <a:pt x="59845" y="81639"/>
                    </a:cubicBezTo>
                    <a:cubicBezTo>
                      <a:pt x="63645" y="76893"/>
                      <a:pt x="65544" y="69298"/>
                      <a:pt x="65544" y="56958"/>
                    </a:cubicBezTo>
                    <a:lnTo>
                      <a:pt x="65544" y="0"/>
                    </a:lnTo>
                    <a:close/>
                  </a:path>
                </a:pathLst>
              </a:custGeom>
              <a:solidFill>
                <a:srgbClr val="FFFFFF"/>
              </a:solidFill>
              <a:ln w="9486" cap="flat">
                <a:noFill/>
                <a:prstDash val="solid"/>
                <a:miter/>
              </a:ln>
            </p:spPr>
            <p:txBody>
              <a:bodyPr rtlCol="0" anchor="ctr"/>
              <a:lstStyle/>
              <a:p>
                <a:endParaRPr lang="en-US"/>
              </a:p>
            </p:txBody>
          </p:sp>
          <p:sp>
            <p:nvSpPr>
              <p:cNvPr id="42" name="Freeform 319">
                <a:extLst>
                  <a:ext uri="{FF2B5EF4-FFF2-40B4-BE49-F238E27FC236}">
                    <a16:creationId xmlns:a16="http://schemas.microsoft.com/office/drawing/2014/main" id="{EA71E951-B4E1-4AA1-96AA-CFF36F0736CA}"/>
                  </a:ext>
                </a:extLst>
              </p:cNvPr>
              <p:cNvSpPr/>
              <p:nvPr/>
            </p:nvSpPr>
            <p:spPr>
              <a:xfrm>
                <a:off x="12563834" y="2313428"/>
                <a:ext cx="75043" cy="98726"/>
              </a:xfrm>
              <a:custGeom>
                <a:avLst/>
                <a:gdLst>
                  <a:gd name="connsiteX0" fmla="*/ 0 w 75043"/>
                  <a:gd name="connsiteY0" fmla="*/ 98726 h 98726"/>
                  <a:gd name="connsiteX1" fmla="*/ 0 w 75043"/>
                  <a:gd name="connsiteY1" fmla="*/ 0 h 98726"/>
                  <a:gd name="connsiteX2" fmla="*/ 37047 w 75043"/>
                  <a:gd name="connsiteY2" fmla="*/ 0 h 98726"/>
                  <a:gd name="connsiteX3" fmla="*/ 52246 w 75043"/>
                  <a:gd name="connsiteY3" fmla="*/ 949 h 98726"/>
                  <a:gd name="connsiteX4" fmla="*/ 64595 w 75043"/>
                  <a:gd name="connsiteY4" fmla="*/ 5696 h 98726"/>
                  <a:gd name="connsiteX5" fmla="*/ 72194 w 75043"/>
                  <a:gd name="connsiteY5" fmla="*/ 15189 h 98726"/>
                  <a:gd name="connsiteX6" fmla="*/ 75044 w 75043"/>
                  <a:gd name="connsiteY6" fmla="*/ 28479 h 98726"/>
                  <a:gd name="connsiteX7" fmla="*/ 67444 w 75043"/>
                  <a:gd name="connsiteY7" fmla="*/ 49363 h 98726"/>
                  <a:gd name="connsiteX8" fmla="*/ 38947 w 75043"/>
                  <a:gd name="connsiteY8" fmla="*/ 57907 h 98726"/>
                  <a:gd name="connsiteX9" fmla="*/ 13299 w 75043"/>
                  <a:gd name="connsiteY9" fmla="*/ 57907 h 98726"/>
                  <a:gd name="connsiteX10" fmla="*/ 13299 w 75043"/>
                  <a:gd name="connsiteY10" fmla="*/ 97777 h 98726"/>
                  <a:gd name="connsiteX11" fmla="*/ 0 w 75043"/>
                  <a:gd name="connsiteY11" fmla="*/ 97777 h 98726"/>
                  <a:gd name="connsiteX12" fmla="*/ 13299 w 75043"/>
                  <a:gd name="connsiteY12" fmla="*/ 46515 h 98726"/>
                  <a:gd name="connsiteX13" fmla="*/ 38947 w 75043"/>
                  <a:gd name="connsiteY13" fmla="*/ 46515 h 98726"/>
                  <a:gd name="connsiteX14" fmla="*/ 56995 w 75043"/>
                  <a:gd name="connsiteY14" fmla="*/ 41769 h 98726"/>
                  <a:gd name="connsiteX15" fmla="*/ 62695 w 75043"/>
                  <a:gd name="connsiteY15" fmla="*/ 28479 h 98726"/>
                  <a:gd name="connsiteX16" fmla="*/ 59845 w 75043"/>
                  <a:gd name="connsiteY16" fmla="*/ 18037 h 98726"/>
                  <a:gd name="connsiteX17" fmla="*/ 51296 w 75043"/>
                  <a:gd name="connsiteY17" fmla="*/ 12341 h 98726"/>
                  <a:gd name="connsiteX18" fmla="*/ 38947 w 75043"/>
                  <a:gd name="connsiteY18" fmla="*/ 11392 h 98726"/>
                  <a:gd name="connsiteX19" fmla="*/ 13299 w 75043"/>
                  <a:gd name="connsiteY19" fmla="*/ 11392 h 98726"/>
                  <a:gd name="connsiteX20" fmla="*/ 13299 w 75043"/>
                  <a:gd name="connsiteY20" fmla="*/ 46515 h 9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043" h="98726">
                    <a:moveTo>
                      <a:pt x="0" y="98726"/>
                    </a:moveTo>
                    <a:lnTo>
                      <a:pt x="0" y="0"/>
                    </a:lnTo>
                    <a:lnTo>
                      <a:pt x="37047" y="0"/>
                    </a:lnTo>
                    <a:cubicBezTo>
                      <a:pt x="43696" y="0"/>
                      <a:pt x="48446" y="0"/>
                      <a:pt x="52246" y="949"/>
                    </a:cubicBezTo>
                    <a:cubicBezTo>
                      <a:pt x="56995" y="1899"/>
                      <a:pt x="60795" y="2848"/>
                      <a:pt x="64595" y="5696"/>
                    </a:cubicBezTo>
                    <a:cubicBezTo>
                      <a:pt x="67444" y="7594"/>
                      <a:pt x="70294" y="11392"/>
                      <a:pt x="72194" y="15189"/>
                    </a:cubicBezTo>
                    <a:cubicBezTo>
                      <a:pt x="74094" y="18986"/>
                      <a:pt x="75044" y="23732"/>
                      <a:pt x="75044" y="28479"/>
                    </a:cubicBezTo>
                    <a:cubicBezTo>
                      <a:pt x="75044" y="37022"/>
                      <a:pt x="72194" y="43667"/>
                      <a:pt x="67444" y="49363"/>
                    </a:cubicBezTo>
                    <a:cubicBezTo>
                      <a:pt x="61745" y="55059"/>
                      <a:pt x="52246" y="57907"/>
                      <a:pt x="38947" y="57907"/>
                    </a:cubicBezTo>
                    <a:lnTo>
                      <a:pt x="13299" y="57907"/>
                    </a:lnTo>
                    <a:lnTo>
                      <a:pt x="13299" y="97777"/>
                    </a:lnTo>
                    <a:lnTo>
                      <a:pt x="0" y="97777"/>
                    </a:lnTo>
                    <a:close/>
                    <a:moveTo>
                      <a:pt x="13299" y="46515"/>
                    </a:moveTo>
                    <a:lnTo>
                      <a:pt x="38947" y="46515"/>
                    </a:lnTo>
                    <a:cubicBezTo>
                      <a:pt x="47496" y="46515"/>
                      <a:pt x="53196" y="44617"/>
                      <a:pt x="56995" y="41769"/>
                    </a:cubicBezTo>
                    <a:cubicBezTo>
                      <a:pt x="60795" y="38921"/>
                      <a:pt x="62695" y="34175"/>
                      <a:pt x="62695" y="28479"/>
                    </a:cubicBezTo>
                    <a:cubicBezTo>
                      <a:pt x="62695" y="24682"/>
                      <a:pt x="61745" y="20884"/>
                      <a:pt x="59845" y="18037"/>
                    </a:cubicBezTo>
                    <a:cubicBezTo>
                      <a:pt x="57945" y="15189"/>
                      <a:pt x="55095" y="13290"/>
                      <a:pt x="51296" y="12341"/>
                    </a:cubicBezTo>
                    <a:cubicBezTo>
                      <a:pt x="49396" y="11392"/>
                      <a:pt x="44646" y="11392"/>
                      <a:pt x="38947" y="11392"/>
                    </a:cubicBezTo>
                    <a:lnTo>
                      <a:pt x="13299" y="11392"/>
                    </a:lnTo>
                    <a:lnTo>
                      <a:pt x="13299" y="46515"/>
                    </a:lnTo>
                    <a:close/>
                  </a:path>
                </a:pathLst>
              </a:custGeom>
              <a:solidFill>
                <a:srgbClr val="FFFFFF"/>
              </a:solidFill>
              <a:ln w="9486" cap="flat">
                <a:noFill/>
                <a:prstDash val="solid"/>
                <a:miter/>
              </a:ln>
            </p:spPr>
            <p:txBody>
              <a:bodyPr rtlCol="0" anchor="ctr"/>
              <a:lstStyle/>
              <a:p>
                <a:endParaRPr lang="en-US"/>
              </a:p>
            </p:txBody>
          </p:sp>
        </p:grpSp>
        <p:grpSp>
          <p:nvGrpSpPr>
            <p:cNvPr id="12" name="Graphic 250">
              <a:extLst>
                <a:ext uri="{FF2B5EF4-FFF2-40B4-BE49-F238E27FC236}">
                  <a16:creationId xmlns:a16="http://schemas.microsoft.com/office/drawing/2014/main" id="{8B452866-CE1D-4A7B-B4C0-46146C45287A}"/>
                </a:ext>
              </a:extLst>
            </p:cNvPr>
            <p:cNvGrpSpPr/>
            <p:nvPr/>
          </p:nvGrpSpPr>
          <p:grpSpPr>
            <a:xfrm>
              <a:off x="11025916" y="2028641"/>
              <a:ext cx="2034725" cy="187960"/>
              <a:chOff x="11025916" y="2028641"/>
              <a:chExt cx="2034725" cy="187960"/>
            </a:xfrm>
            <a:solidFill>
              <a:srgbClr val="FFFFFF"/>
            </a:solidFill>
          </p:grpSpPr>
          <p:sp>
            <p:nvSpPr>
              <p:cNvPr id="16" name="Freeform 321">
                <a:extLst>
                  <a:ext uri="{FF2B5EF4-FFF2-40B4-BE49-F238E27FC236}">
                    <a16:creationId xmlns:a16="http://schemas.microsoft.com/office/drawing/2014/main" id="{B9AE6891-7FEF-46E5-AC4C-35BFF9F6E9DF}"/>
                  </a:ext>
                </a:extLst>
              </p:cNvPr>
              <p:cNvSpPr/>
              <p:nvPr/>
            </p:nvSpPr>
            <p:spPr>
              <a:xfrm>
                <a:off x="11025916" y="2031488"/>
                <a:ext cx="37046" cy="182264"/>
              </a:xfrm>
              <a:custGeom>
                <a:avLst/>
                <a:gdLst>
                  <a:gd name="connsiteX0" fmla="*/ 0 w 37046"/>
                  <a:gd name="connsiteY0" fmla="*/ 182264 h 182264"/>
                  <a:gd name="connsiteX1" fmla="*/ 0 w 37046"/>
                  <a:gd name="connsiteY1" fmla="*/ 0 h 182264"/>
                  <a:gd name="connsiteX2" fmla="*/ 37047 w 37046"/>
                  <a:gd name="connsiteY2" fmla="*/ 0 h 182264"/>
                  <a:gd name="connsiteX3" fmla="*/ 37047 w 37046"/>
                  <a:gd name="connsiteY3" fmla="*/ 182264 h 182264"/>
                  <a:gd name="connsiteX4" fmla="*/ 0 w 37046"/>
                  <a:gd name="connsiteY4" fmla="*/ 182264 h 18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6" h="182264">
                    <a:moveTo>
                      <a:pt x="0" y="182264"/>
                    </a:moveTo>
                    <a:lnTo>
                      <a:pt x="0" y="0"/>
                    </a:lnTo>
                    <a:lnTo>
                      <a:pt x="37047" y="0"/>
                    </a:lnTo>
                    <a:lnTo>
                      <a:pt x="37047" y="182264"/>
                    </a:lnTo>
                    <a:lnTo>
                      <a:pt x="0" y="182264"/>
                    </a:lnTo>
                    <a:close/>
                  </a:path>
                </a:pathLst>
              </a:custGeom>
              <a:solidFill>
                <a:srgbClr val="FFFFFF"/>
              </a:solidFill>
              <a:ln w="9486" cap="flat">
                <a:noFill/>
                <a:prstDash val="solid"/>
                <a:miter/>
              </a:ln>
            </p:spPr>
            <p:txBody>
              <a:bodyPr rtlCol="0" anchor="ctr"/>
              <a:lstStyle/>
              <a:p>
                <a:endParaRPr lang="en-US"/>
              </a:p>
            </p:txBody>
          </p:sp>
          <p:sp>
            <p:nvSpPr>
              <p:cNvPr id="17" name="Freeform 322">
                <a:extLst>
                  <a:ext uri="{FF2B5EF4-FFF2-40B4-BE49-F238E27FC236}">
                    <a16:creationId xmlns:a16="http://schemas.microsoft.com/office/drawing/2014/main" id="{A3973CAC-096B-47CC-B84C-22FE1707FE4D}"/>
                  </a:ext>
                </a:extLst>
              </p:cNvPr>
              <p:cNvSpPr/>
              <p:nvPr/>
            </p:nvSpPr>
            <p:spPr>
              <a:xfrm>
                <a:off x="11098110" y="2031488"/>
                <a:ext cx="144387" cy="182264"/>
              </a:xfrm>
              <a:custGeom>
                <a:avLst/>
                <a:gdLst>
                  <a:gd name="connsiteX0" fmla="*/ 0 w 144387"/>
                  <a:gd name="connsiteY0" fmla="*/ 182264 h 182264"/>
                  <a:gd name="connsiteX1" fmla="*/ 0 w 144387"/>
                  <a:gd name="connsiteY1" fmla="*/ 0 h 182264"/>
                  <a:gd name="connsiteX2" fmla="*/ 36097 w 144387"/>
                  <a:gd name="connsiteY2" fmla="*/ 0 h 182264"/>
                  <a:gd name="connsiteX3" fmla="*/ 110191 w 144387"/>
                  <a:gd name="connsiteY3" fmla="*/ 121509 h 182264"/>
                  <a:gd name="connsiteX4" fmla="*/ 110191 w 144387"/>
                  <a:gd name="connsiteY4" fmla="*/ 0 h 182264"/>
                  <a:gd name="connsiteX5" fmla="*/ 144388 w 144387"/>
                  <a:gd name="connsiteY5" fmla="*/ 0 h 182264"/>
                  <a:gd name="connsiteX6" fmla="*/ 144388 w 144387"/>
                  <a:gd name="connsiteY6" fmla="*/ 182264 h 182264"/>
                  <a:gd name="connsiteX7" fmla="*/ 107341 w 144387"/>
                  <a:gd name="connsiteY7" fmla="*/ 182264 h 182264"/>
                  <a:gd name="connsiteX8" fmla="*/ 34197 w 144387"/>
                  <a:gd name="connsiteY8" fmla="*/ 63603 h 182264"/>
                  <a:gd name="connsiteX9" fmla="*/ 34197 w 144387"/>
                  <a:gd name="connsiteY9" fmla="*/ 182264 h 182264"/>
                  <a:gd name="connsiteX10" fmla="*/ 0 w 144387"/>
                  <a:gd name="connsiteY10" fmla="*/ 182264 h 18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387" h="182264">
                    <a:moveTo>
                      <a:pt x="0" y="182264"/>
                    </a:moveTo>
                    <a:lnTo>
                      <a:pt x="0" y="0"/>
                    </a:lnTo>
                    <a:lnTo>
                      <a:pt x="36097" y="0"/>
                    </a:lnTo>
                    <a:lnTo>
                      <a:pt x="110191" y="121509"/>
                    </a:lnTo>
                    <a:lnTo>
                      <a:pt x="110191" y="0"/>
                    </a:lnTo>
                    <a:lnTo>
                      <a:pt x="144388" y="0"/>
                    </a:lnTo>
                    <a:lnTo>
                      <a:pt x="144388" y="182264"/>
                    </a:lnTo>
                    <a:lnTo>
                      <a:pt x="107341" y="182264"/>
                    </a:lnTo>
                    <a:lnTo>
                      <a:pt x="34197" y="63603"/>
                    </a:lnTo>
                    <a:lnTo>
                      <a:pt x="34197" y="182264"/>
                    </a:lnTo>
                    <a:lnTo>
                      <a:pt x="0" y="182264"/>
                    </a:lnTo>
                    <a:close/>
                  </a:path>
                </a:pathLst>
              </a:custGeom>
              <a:solidFill>
                <a:srgbClr val="FFFFFF"/>
              </a:solidFill>
              <a:ln w="9486" cap="flat">
                <a:noFill/>
                <a:prstDash val="solid"/>
                <a:miter/>
              </a:ln>
            </p:spPr>
            <p:txBody>
              <a:bodyPr rtlCol="0" anchor="ctr"/>
              <a:lstStyle/>
              <a:p>
                <a:endParaRPr lang="en-US"/>
              </a:p>
            </p:txBody>
          </p:sp>
          <p:sp>
            <p:nvSpPr>
              <p:cNvPr id="18" name="Freeform 323">
                <a:extLst>
                  <a:ext uri="{FF2B5EF4-FFF2-40B4-BE49-F238E27FC236}">
                    <a16:creationId xmlns:a16="http://schemas.microsoft.com/office/drawing/2014/main" id="{849D7C86-8AB8-4105-8C7C-CE649443547D}"/>
                  </a:ext>
                </a:extLst>
              </p:cNvPr>
              <p:cNvSpPr/>
              <p:nvPr/>
            </p:nvSpPr>
            <p:spPr>
              <a:xfrm>
                <a:off x="11268145" y="2032438"/>
                <a:ext cx="144387" cy="181314"/>
              </a:xfrm>
              <a:custGeom>
                <a:avLst/>
                <a:gdLst>
                  <a:gd name="connsiteX0" fmla="*/ 54145 w 144387"/>
                  <a:gd name="connsiteY0" fmla="*/ 181315 h 181314"/>
                  <a:gd name="connsiteX1" fmla="*/ 54145 w 144387"/>
                  <a:gd name="connsiteY1" fmla="*/ 30377 h 181314"/>
                  <a:gd name="connsiteX2" fmla="*/ 0 w 144387"/>
                  <a:gd name="connsiteY2" fmla="*/ 30377 h 181314"/>
                  <a:gd name="connsiteX3" fmla="*/ 0 w 144387"/>
                  <a:gd name="connsiteY3" fmla="*/ 0 h 181314"/>
                  <a:gd name="connsiteX4" fmla="*/ 144388 w 144387"/>
                  <a:gd name="connsiteY4" fmla="*/ 0 h 181314"/>
                  <a:gd name="connsiteX5" fmla="*/ 144388 w 144387"/>
                  <a:gd name="connsiteY5" fmla="*/ 30377 h 181314"/>
                  <a:gd name="connsiteX6" fmla="*/ 90242 w 144387"/>
                  <a:gd name="connsiteY6" fmla="*/ 30377 h 181314"/>
                  <a:gd name="connsiteX7" fmla="*/ 90242 w 144387"/>
                  <a:gd name="connsiteY7" fmla="*/ 181315 h 181314"/>
                  <a:gd name="connsiteX8" fmla="*/ 54145 w 144387"/>
                  <a:gd name="connsiteY8" fmla="*/ 181315 h 18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87" h="181314">
                    <a:moveTo>
                      <a:pt x="54145" y="181315"/>
                    </a:moveTo>
                    <a:lnTo>
                      <a:pt x="54145" y="30377"/>
                    </a:lnTo>
                    <a:lnTo>
                      <a:pt x="0" y="30377"/>
                    </a:lnTo>
                    <a:lnTo>
                      <a:pt x="0" y="0"/>
                    </a:lnTo>
                    <a:lnTo>
                      <a:pt x="144388" y="0"/>
                    </a:lnTo>
                    <a:lnTo>
                      <a:pt x="144388" y="30377"/>
                    </a:lnTo>
                    <a:lnTo>
                      <a:pt x="90242" y="30377"/>
                    </a:lnTo>
                    <a:lnTo>
                      <a:pt x="90242" y="181315"/>
                    </a:lnTo>
                    <a:lnTo>
                      <a:pt x="54145" y="181315"/>
                    </a:lnTo>
                    <a:close/>
                  </a:path>
                </a:pathLst>
              </a:custGeom>
              <a:solidFill>
                <a:srgbClr val="FFFFFF"/>
              </a:solidFill>
              <a:ln w="9486" cap="flat">
                <a:noFill/>
                <a:prstDash val="solid"/>
                <a:miter/>
              </a:ln>
            </p:spPr>
            <p:txBody>
              <a:bodyPr rtlCol="0" anchor="ctr"/>
              <a:lstStyle/>
              <a:p>
                <a:endParaRPr lang="en-US"/>
              </a:p>
            </p:txBody>
          </p:sp>
          <p:sp>
            <p:nvSpPr>
              <p:cNvPr id="19" name="Freeform 324">
                <a:extLst>
                  <a:ext uri="{FF2B5EF4-FFF2-40B4-BE49-F238E27FC236}">
                    <a16:creationId xmlns:a16="http://schemas.microsoft.com/office/drawing/2014/main" id="{BA7BA0C2-E986-4E67-BF8B-DECA9EFA5B9B}"/>
                  </a:ext>
                </a:extLst>
              </p:cNvPr>
              <p:cNvSpPr/>
              <p:nvPr/>
            </p:nvSpPr>
            <p:spPr>
              <a:xfrm>
                <a:off x="11437231" y="2031488"/>
                <a:ext cx="138688" cy="182264"/>
              </a:xfrm>
              <a:custGeom>
                <a:avLst/>
                <a:gdLst>
                  <a:gd name="connsiteX0" fmla="*/ 0 w 138688"/>
                  <a:gd name="connsiteY0" fmla="*/ 182264 h 182264"/>
                  <a:gd name="connsiteX1" fmla="*/ 0 w 138688"/>
                  <a:gd name="connsiteY1" fmla="*/ 0 h 182264"/>
                  <a:gd name="connsiteX2" fmla="*/ 134889 w 138688"/>
                  <a:gd name="connsiteY2" fmla="*/ 0 h 182264"/>
                  <a:gd name="connsiteX3" fmla="*/ 134889 w 138688"/>
                  <a:gd name="connsiteY3" fmla="*/ 30377 h 182264"/>
                  <a:gd name="connsiteX4" fmla="*/ 37047 w 138688"/>
                  <a:gd name="connsiteY4" fmla="*/ 30377 h 182264"/>
                  <a:gd name="connsiteX5" fmla="*/ 37047 w 138688"/>
                  <a:gd name="connsiteY5" fmla="*/ 71197 h 182264"/>
                  <a:gd name="connsiteX6" fmla="*/ 128239 w 138688"/>
                  <a:gd name="connsiteY6" fmla="*/ 71197 h 182264"/>
                  <a:gd name="connsiteX7" fmla="*/ 128239 w 138688"/>
                  <a:gd name="connsiteY7" fmla="*/ 101574 h 182264"/>
                  <a:gd name="connsiteX8" fmla="*/ 37047 w 138688"/>
                  <a:gd name="connsiteY8" fmla="*/ 101574 h 182264"/>
                  <a:gd name="connsiteX9" fmla="*/ 37047 w 138688"/>
                  <a:gd name="connsiteY9" fmla="*/ 150938 h 182264"/>
                  <a:gd name="connsiteX10" fmla="*/ 138688 w 138688"/>
                  <a:gd name="connsiteY10" fmla="*/ 150938 h 182264"/>
                  <a:gd name="connsiteX11" fmla="*/ 138688 w 138688"/>
                  <a:gd name="connsiteY11" fmla="*/ 181315 h 182264"/>
                  <a:gd name="connsiteX12" fmla="*/ 0 w 138688"/>
                  <a:gd name="connsiteY12" fmla="*/ 181315 h 18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88" h="182264">
                    <a:moveTo>
                      <a:pt x="0" y="182264"/>
                    </a:moveTo>
                    <a:lnTo>
                      <a:pt x="0" y="0"/>
                    </a:lnTo>
                    <a:lnTo>
                      <a:pt x="134889" y="0"/>
                    </a:lnTo>
                    <a:lnTo>
                      <a:pt x="134889" y="30377"/>
                    </a:lnTo>
                    <a:lnTo>
                      <a:pt x="37047" y="30377"/>
                    </a:lnTo>
                    <a:lnTo>
                      <a:pt x="37047" y="71197"/>
                    </a:lnTo>
                    <a:lnTo>
                      <a:pt x="128239" y="71197"/>
                    </a:lnTo>
                    <a:lnTo>
                      <a:pt x="128239" y="101574"/>
                    </a:lnTo>
                    <a:lnTo>
                      <a:pt x="37047" y="101574"/>
                    </a:lnTo>
                    <a:lnTo>
                      <a:pt x="37047" y="150938"/>
                    </a:lnTo>
                    <a:lnTo>
                      <a:pt x="138688" y="150938"/>
                    </a:lnTo>
                    <a:lnTo>
                      <a:pt x="138688" y="181315"/>
                    </a:lnTo>
                    <a:lnTo>
                      <a:pt x="0" y="181315"/>
                    </a:lnTo>
                    <a:close/>
                  </a:path>
                </a:pathLst>
              </a:custGeom>
              <a:solidFill>
                <a:srgbClr val="FFFFFF"/>
              </a:solidFill>
              <a:ln w="9486" cap="flat">
                <a:noFill/>
                <a:prstDash val="solid"/>
                <a:miter/>
              </a:ln>
            </p:spPr>
            <p:txBody>
              <a:bodyPr rtlCol="0" anchor="ctr"/>
              <a:lstStyle/>
              <a:p>
                <a:endParaRPr lang="en-US"/>
              </a:p>
            </p:txBody>
          </p:sp>
          <p:sp>
            <p:nvSpPr>
              <p:cNvPr id="20" name="Freeform 325">
                <a:extLst>
                  <a:ext uri="{FF2B5EF4-FFF2-40B4-BE49-F238E27FC236}">
                    <a16:creationId xmlns:a16="http://schemas.microsoft.com/office/drawing/2014/main" id="{3262232B-70D9-4854-BBD3-6BE8F1B9845F}"/>
                  </a:ext>
                </a:extLst>
              </p:cNvPr>
              <p:cNvSpPr/>
              <p:nvPr/>
            </p:nvSpPr>
            <p:spPr>
              <a:xfrm>
                <a:off x="11607266" y="2031488"/>
                <a:ext cx="163385" cy="182264"/>
              </a:xfrm>
              <a:custGeom>
                <a:avLst/>
                <a:gdLst>
                  <a:gd name="connsiteX0" fmla="*/ 0 w 163385"/>
                  <a:gd name="connsiteY0" fmla="*/ 182264 h 182264"/>
                  <a:gd name="connsiteX1" fmla="*/ 0 w 163385"/>
                  <a:gd name="connsiteY1" fmla="*/ 0 h 182264"/>
                  <a:gd name="connsiteX2" fmla="*/ 77893 w 163385"/>
                  <a:gd name="connsiteY2" fmla="*/ 0 h 182264"/>
                  <a:gd name="connsiteX3" fmla="*/ 120640 w 163385"/>
                  <a:gd name="connsiteY3" fmla="*/ 4746 h 182264"/>
                  <a:gd name="connsiteX4" fmla="*/ 141538 w 163385"/>
                  <a:gd name="connsiteY4" fmla="*/ 21834 h 182264"/>
                  <a:gd name="connsiteX5" fmla="*/ 149137 w 163385"/>
                  <a:gd name="connsiteY5" fmla="*/ 50313 h 182264"/>
                  <a:gd name="connsiteX6" fmla="*/ 136788 w 163385"/>
                  <a:gd name="connsiteY6" fmla="*/ 84487 h 182264"/>
                  <a:gd name="connsiteX7" fmla="*/ 100691 w 163385"/>
                  <a:gd name="connsiteY7" fmla="*/ 101574 h 182264"/>
                  <a:gd name="connsiteX8" fmla="*/ 120640 w 163385"/>
                  <a:gd name="connsiteY8" fmla="*/ 116763 h 182264"/>
                  <a:gd name="connsiteX9" fmla="*/ 141538 w 163385"/>
                  <a:gd name="connsiteY9" fmla="*/ 146191 h 182264"/>
                  <a:gd name="connsiteX10" fmla="*/ 163386 w 163385"/>
                  <a:gd name="connsiteY10" fmla="*/ 181315 h 182264"/>
                  <a:gd name="connsiteX11" fmla="*/ 119690 w 163385"/>
                  <a:gd name="connsiteY11" fmla="*/ 181315 h 182264"/>
                  <a:gd name="connsiteX12" fmla="*/ 93092 w 163385"/>
                  <a:gd name="connsiteY12" fmla="*/ 141445 h 182264"/>
                  <a:gd name="connsiteX13" fmla="*/ 74094 w 163385"/>
                  <a:gd name="connsiteY13" fmla="*/ 114864 h 182264"/>
                  <a:gd name="connsiteX14" fmla="*/ 62695 w 163385"/>
                  <a:gd name="connsiteY14" fmla="*/ 107270 h 182264"/>
                  <a:gd name="connsiteX15" fmla="*/ 44646 w 163385"/>
                  <a:gd name="connsiteY15" fmla="*/ 105372 h 182264"/>
                  <a:gd name="connsiteX16" fmla="*/ 37047 w 163385"/>
                  <a:gd name="connsiteY16" fmla="*/ 105372 h 182264"/>
                  <a:gd name="connsiteX17" fmla="*/ 37047 w 163385"/>
                  <a:gd name="connsiteY17" fmla="*/ 181315 h 182264"/>
                  <a:gd name="connsiteX18" fmla="*/ 0 w 163385"/>
                  <a:gd name="connsiteY18" fmla="*/ 181315 h 182264"/>
                  <a:gd name="connsiteX19" fmla="*/ 36097 w 163385"/>
                  <a:gd name="connsiteY19" fmla="*/ 76893 h 182264"/>
                  <a:gd name="connsiteX20" fmla="*/ 63645 w 163385"/>
                  <a:gd name="connsiteY20" fmla="*/ 76893 h 182264"/>
                  <a:gd name="connsiteX21" fmla="*/ 96892 w 163385"/>
                  <a:gd name="connsiteY21" fmla="*/ 74994 h 182264"/>
                  <a:gd name="connsiteX22" fmla="*/ 107341 w 163385"/>
                  <a:gd name="connsiteY22" fmla="*/ 67400 h 182264"/>
                  <a:gd name="connsiteX23" fmla="*/ 111140 w 163385"/>
                  <a:gd name="connsiteY23" fmla="*/ 54110 h 182264"/>
                  <a:gd name="connsiteX24" fmla="*/ 106391 w 163385"/>
                  <a:gd name="connsiteY24" fmla="*/ 38921 h 182264"/>
                  <a:gd name="connsiteX25" fmla="*/ 92142 w 163385"/>
                  <a:gd name="connsiteY25" fmla="*/ 31327 h 182264"/>
                  <a:gd name="connsiteX26" fmla="*/ 65544 w 163385"/>
                  <a:gd name="connsiteY26" fmla="*/ 30377 h 182264"/>
                  <a:gd name="connsiteX27" fmla="*/ 37047 w 163385"/>
                  <a:gd name="connsiteY27" fmla="*/ 30377 h 182264"/>
                  <a:gd name="connsiteX28" fmla="*/ 37047 w 163385"/>
                  <a:gd name="connsiteY28" fmla="*/ 76893 h 18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3385" h="182264">
                    <a:moveTo>
                      <a:pt x="0" y="182264"/>
                    </a:moveTo>
                    <a:lnTo>
                      <a:pt x="0" y="0"/>
                    </a:lnTo>
                    <a:lnTo>
                      <a:pt x="77893" y="0"/>
                    </a:lnTo>
                    <a:cubicBezTo>
                      <a:pt x="96892" y="0"/>
                      <a:pt x="111140" y="1899"/>
                      <a:pt x="120640" y="4746"/>
                    </a:cubicBezTo>
                    <a:cubicBezTo>
                      <a:pt x="129189" y="7594"/>
                      <a:pt x="136788" y="14239"/>
                      <a:pt x="141538" y="21834"/>
                    </a:cubicBezTo>
                    <a:cubicBezTo>
                      <a:pt x="147237" y="30377"/>
                      <a:pt x="149137" y="39870"/>
                      <a:pt x="149137" y="50313"/>
                    </a:cubicBezTo>
                    <a:cubicBezTo>
                      <a:pt x="149137" y="63603"/>
                      <a:pt x="145338" y="74994"/>
                      <a:pt x="136788" y="84487"/>
                    </a:cubicBezTo>
                    <a:cubicBezTo>
                      <a:pt x="128239" y="93980"/>
                      <a:pt x="116840" y="98726"/>
                      <a:pt x="100691" y="101574"/>
                    </a:cubicBezTo>
                    <a:cubicBezTo>
                      <a:pt x="108291" y="106321"/>
                      <a:pt x="114940" y="111067"/>
                      <a:pt x="120640" y="116763"/>
                    </a:cubicBezTo>
                    <a:cubicBezTo>
                      <a:pt x="125389" y="122459"/>
                      <a:pt x="132989" y="131952"/>
                      <a:pt x="141538" y="146191"/>
                    </a:cubicBezTo>
                    <a:lnTo>
                      <a:pt x="163386" y="181315"/>
                    </a:lnTo>
                    <a:lnTo>
                      <a:pt x="119690" y="181315"/>
                    </a:lnTo>
                    <a:lnTo>
                      <a:pt x="93092" y="141445"/>
                    </a:lnTo>
                    <a:cubicBezTo>
                      <a:pt x="83593" y="127205"/>
                      <a:pt x="76943" y="118662"/>
                      <a:pt x="74094" y="114864"/>
                    </a:cubicBezTo>
                    <a:cubicBezTo>
                      <a:pt x="71244" y="111067"/>
                      <a:pt x="66494" y="108219"/>
                      <a:pt x="62695" y="107270"/>
                    </a:cubicBezTo>
                    <a:cubicBezTo>
                      <a:pt x="58895" y="106321"/>
                      <a:pt x="52246" y="105372"/>
                      <a:pt x="44646" y="105372"/>
                    </a:cubicBezTo>
                    <a:lnTo>
                      <a:pt x="37047" y="105372"/>
                    </a:lnTo>
                    <a:lnTo>
                      <a:pt x="37047" y="181315"/>
                    </a:lnTo>
                    <a:lnTo>
                      <a:pt x="0" y="181315"/>
                    </a:lnTo>
                    <a:close/>
                    <a:moveTo>
                      <a:pt x="36097" y="76893"/>
                    </a:moveTo>
                    <a:lnTo>
                      <a:pt x="63645" y="76893"/>
                    </a:lnTo>
                    <a:cubicBezTo>
                      <a:pt x="81693" y="76893"/>
                      <a:pt x="92142" y="75943"/>
                      <a:pt x="96892" y="74994"/>
                    </a:cubicBezTo>
                    <a:cubicBezTo>
                      <a:pt x="101641" y="74045"/>
                      <a:pt x="104491" y="71197"/>
                      <a:pt x="107341" y="67400"/>
                    </a:cubicBezTo>
                    <a:cubicBezTo>
                      <a:pt x="110191" y="63603"/>
                      <a:pt x="111140" y="58856"/>
                      <a:pt x="111140" y="54110"/>
                    </a:cubicBezTo>
                    <a:cubicBezTo>
                      <a:pt x="111140" y="48414"/>
                      <a:pt x="109241" y="42718"/>
                      <a:pt x="106391" y="38921"/>
                    </a:cubicBezTo>
                    <a:cubicBezTo>
                      <a:pt x="103541" y="35124"/>
                      <a:pt x="98792" y="33225"/>
                      <a:pt x="92142" y="31327"/>
                    </a:cubicBezTo>
                    <a:cubicBezTo>
                      <a:pt x="89292" y="31327"/>
                      <a:pt x="79793" y="30377"/>
                      <a:pt x="65544" y="30377"/>
                    </a:cubicBezTo>
                    <a:lnTo>
                      <a:pt x="37047" y="30377"/>
                    </a:lnTo>
                    <a:lnTo>
                      <a:pt x="37047" y="76893"/>
                    </a:lnTo>
                    <a:close/>
                  </a:path>
                </a:pathLst>
              </a:custGeom>
              <a:solidFill>
                <a:srgbClr val="FFFFFF"/>
              </a:solidFill>
              <a:ln w="9486" cap="flat">
                <a:noFill/>
                <a:prstDash val="solid"/>
                <a:miter/>
              </a:ln>
            </p:spPr>
            <p:txBody>
              <a:bodyPr rtlCol="0" anchor="ctr"/>
              <a:lstStyle/>
              <a:p>
                <a:endParaRPr lang="en-US"/>
              </a:p>
            </p:txBody>
          </p:sp>
          <p:sp>
            <p:nvSpPr>
              <p:cNvPr id="21" name="Freeform 326">
                <a:extLst>
                  <a:ext uri="{FF2B5EF4-FFF2-40B4-BE49-F238E27FC236}">
                    <a16:creationId xmlns:a16="http://schemas.microsoft.com/office/drawing/2014/main" id="{B985552C-FBD9-4234-8226-8A6F3AE9FBA4}"/>
                  </a:ext>
                </a:extLst>
              </p:cNvPr>
              <p:cNvSpPr/>
              <p:nvPr/>
            </p:nvSpPr>
            <p:spPr>
              <a:xfrm>
                <a:off x="11790601" y="2031488"/>
                <a:ext cx="144387" cy="182264"/>
              </a:xfrm>
              <a:custGeom>
                <a:avLst/>
                <a:gdLst>
                  <a:gd name="connsiteX0" fmla="*/ 0 w 144387"/>
                  <a:gd name="connsiteY0" fmla="*/ 182264 h 182264"/>
                  <a:gd name="connsiteX1" fmla="*/ 0 w 144387"/>
                  <a:gd name="connsiteY1" fmla="*/ 0 h 182264"/>
                  <a:gd name="connsiteX2" fmla="*/ 36097 w 144387"/>
                  <a:gd name="connsiteY2" fmla="*/ 0 h 182264"/>
                  <a:gd name="connsiteX3" fmla="*/ 110191 w 144387"/>
                  <a:gd name="connsiteY3" fmla="*/ 121509 h 182264"/>
                  <a:gd name="connsiteX4" fmla="*/ 110191 w 144387"/>
                  <a:gd name="connsiteY4" fmla="*/ 0 h 182264"/>
                  <a:gd name="connsiteX5" fmla="*/ 144388 w 144387"/>
                  <a:gd name="connsiteY5" fmla="*/ 0 h 182264"/>
                  <a:gd name="connsiteX6" fmla="*/ 144388 w 144387"/>
                  <a:gd name="connsiteY6" fmla="*/ 182264 h 182264"/>
                  <a:gd name="connsiteX7" fmla="*/ 107341 w 144387"/>
                  <a:gd name="connsiteY7" fmla="*/ 182264 h 182264"/>
                  <a:gd name="connsiteX8" fmla="*/ 34197 w 144387"/>
                  <a:gd name="connsiteY8" fmla="*/ 63603 h 182264"/>
                  <a:gd name="connsiteX9" fmla="*/ 34197 w 144387"/>
                  <a:gd name="connsiteY9" fmla="*/ 182264 h 182264"/>
                  <a:gd name="connsiteX10" fmla="*/ 0 w 144387"/>
                  <a:gd name="connsiteY10" fmla="*/ 182264 h 18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387" h="182264">
                    <a:moveTo>
                      <a:pt x="0" y="182264"/>
                    </a:moveTo>
                    <a:lnTo>
                      <a:pt x="0" y="0"/>
                    </a:lnTo>
                    <a:lnTo>
                      <a:pt x="36097" y="0"/>
                    </a:lnTo>
                    <a:lnTo>
                      <a:pt x="110191" y="121509"/>
                    </a:lnTo>
                    <a:lnTo>
                      <a:pt x="110191" y="0"/>
                    </a:lnTo>
                    <a:lnTo>
                      <a:pt x="144388" y="0"/>
                    </a:lnTo>
                    <a:lnTo>
                      <a:pt x="144388" y="182264"/>
                    </a:lnTo>
                    <a:lnTo>
                      <a:pt x="107341" y="182264"/>
                    </a:lnTo>
                    <a:lnTo>
                      <a:pt x="34197" y="63603"/>
                    </a:lnTo>
                    <a:lnTo>
                      <a:pt x="34197" y="182264"/>
                    </a:lnTo>
                    <a:lnTo>
                      <a:pt x="0" y="182264"/>
                    </a:lnTo>
                    <a:close/>
                  </a:path>
                </a:pathLst>
              </a:custGeom>
              <a:solidFill>
                <a:srgbClr val="FFFFFF"/>
              </a:solidFill>
              <a:ln w="9486" cap="flat">
                <a:noFill/>
                <a:prstDash val="solid"/>
                <a:miter/>
              </a:ln>
            </p:spPr>
            <p:txBody>
              <a:bodyPr rtlCol="0" anchor="ctr"/>
              <a:lstStyle/>
              <a:p>
                <a:endParaRPr lang="en-US"/>
              </a:p>
            </p:txBody>
          </p:sp>
          <p:sp>
            <p:nvSpPr>
              <p:cNvPr id="22" name="Freeform 327">
                <a:extLst>
                  <a:ext uri="{FF2B5EF4-FFF2-40B4-BE49-F238E27FC236}">
                    <a16:creationId xmlns:a16="http://schemas.microsoft.com/office/drawing/2014/main" id="{DB209FBF-62CF-4471-AE12-A1140CAF0308}"/>
                  </a:ext>
                </a:extLst>
              </p:cNvPr>
              <p:cNvSpPr/>
              <p:nvPr/>
            </p:nvSpPr>
            <p:spPr>
              <a:xfrm>
                <a:off x="11954937" y="2031488"/>
                <a:ext cx="183334" cy="182264"/>
              </a:xfrm>
              <a:custGeom>
                <a:avLst/>
                <a:gdLst>
                  <a:gd name="connsiteX0" fmla="*/ 183334 w 183334"/>
                  <a:gd name="connsiteY0" fmla="*/ 182264 h 182264"/>
                  <a:gd name="connsiteX1" fmla="*/ 143438 w 183334"/>
                  <a:gd name="connsiteY1" fmla="*/ 182264 h 182264"/>
                  <a:gd name="connsiteX2" fmla="*/ 127289 w 183334"/>
                  <a:gd name="connsiteY2" fmla="*/ 140495 h 182264"/>
                  <a:gd name="connsiteX3" fmla="*/ 54145 w 183334"/>
                  <a:gd name="connsiteY3" fmla="*/ 140495 h 182264"/>
                  <a:gd name="connsiteX4" fmla="*/ 38947 w 183334"/>
                  <a:gd name="connsiteY4" fmla="*/ 182264 h 182264"/>
                  <a:gd name="connsiteX5" fmla="*/ 0 w 183334"/>
                  <a:gd name="connsiteY5" fmla="*/ 182264 h 182264"/>
                  <a:gd name="connsiteX6" fmla="*/ 71244 w 183334"/>
                  <a:gd name="connsiteY6" fmla="*/ 0 h 182264"/>
                  <a:gd name="connsiteX7" fmla="*/ 110191 w 183334"/>
                  <a:gd name="connsiteY7" fmla="*/ 0 h 182264"/>
                  <a:gd name="connsiteX8" fmla="*/ 183334 w 183334"/>
                  <a:gd name="connsiteY8" fmla="*/ 182264 h 182264"/>
                  <a:gd name="connsiteX9" fmla="*/ 115890 w 183334"/>
                  <a:gd name="connsiteY9" fmla="*/ 110118 h 182264"/>
                  <a:gd name="connsiteX10" fmla="*/ 91192 w 183334"/>
                  <a:gd name="connsiteY10" fmla="*/ 42718 h 182264"/>
                  <a:gd name="connsiteX11" fmla="*/ 66494 w 183334"/>
                  <a:gd name="connsiteY11" fmla="*/ 110118 h 182264"/>
                  <a:gd name="connsiteX12" fmla="*/ 115890 w 183334"/>
                  <a:gd name="connsiteY12" fmla="*/ 110118 h 18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334" h="182264">
                    <a:moveTo>
                      <a:pt x="183334" y="182264"/>
                    </a:moveTo>
                    <a:lnTo>
                      <a:pt x="143438" y="182264"/>
                    </a:lnTo>
                    <a:lnTo>
                      <a:pt x="127289" y="140495"/>
                    </a:lnTo>
                    <a:lnTo>
                      <a:pt x="54145" y="140495"/>
                    </a:lnTo>
                    <a:lnTo>
                      <a:pt x="38947" y="182264"/>
                    </a:lnTo>
                    <a:lnTo>
                      <a:pt x="0" y="182264"/>
                    </a:lnTo>
                    <a:lnTo>
                      <a:pt x="71244" y="0"/>
                    </a:lnTo>
                    <a:lnTo>
                      <a:pt x="110191" y="0"/>
                    </a:lnTo>
                    <a:lnTo>
                      <a:pt x="183334" y="182264"/>
                    </a:lnTo>
                    <a:close/>
                    <a:moveTo>
                      <a:pt x="115890" y="110118"/>
                    </a:moveTo>
                    <a:lnTo>
                      <a:pt x="91192" y="42718"/>
                    </a:lnTo>
                    <a:lnTo>
                      <a:pt x="66494" y="110118"/>
                    </a:lnTo>
                    <a:lnTo>
                      <a:pt x="115890" y="110118"/>
                    </a:lnTo>
                    <a:close/>
                  </a:path>
                </a:pathLst>
              </a:custGeom>
              <a:solidFill>
                <a:srgbClr val="FFFFFF"/>
              </a:solidFill>
              <a:ln w="9486" cap="flat">
                <a:noFill/>
                <a:prstDash val="solid"/>
                <a:miter/>
              </a:ln>
            </p:spPr>
            <p:txBody>
              <a:bodyPr rtlCol="0" anchor="ctr"/>
              <a:lstStyle/>
              <a:p>
                <a:endParaRPr lang="en-US"/>
              </a:p>
            </p:txBody>
          </p:sp>
          <p:sp>
            <p:nvSpPr>
              <p:cNvPr id="23" name="Freeform 328">
                <a:extLst>
                  <a:ext uri="{FF2B5EF4-FFF2-40B4-BE49-F238E27FC236}">
                    <a16:creationId xmlns:a16="http://schemas.microsoft.com/office/drawing/2014/main" id="{20B8A63C-AA5F-4E13-948F-4FF6E674A3BC}"/>
                  </a:ext>
                </a:extLst>
              </p:cNvPr>
              <p:cNvSpPr/>
              <p:nvPr/>
            </p:nvSpPr>
            <p:spPr>
              <a:xfrm>
                <a:off x="12125922" y="2032438"/>
                <a:ext cx="144387" cy="181314"/>
              </a:xfrm>
              <a:custGeom>
                <a:avLst/>
                <a:gdLst>
                  <a:gd name="connsiteX0" fmla="*/ 54145 w 144387"/>
                  <a:gd name="connsiteY0" fmla="*/ 181315 h 181314"/>
                  <a:gd name="connsiteX1" fmla="*/ 54145 w 144387"/>
                  <a:gd name="connsiteY1" fmla="*/ 30377 h 181314"/>
                  <a:gd name="connsiteX2" fmla="*/ 0 w 144387"/>
                  <a:gd name="connsiteY2" fmla="*/ 30377 h 181314"/>
                  <a:gd name="connsiteX3" fmla="*/ 0 w 144387"/>
                  <a:gd name="connsiteY3" fmla="*/ 0 h 181314"/>
                  <a:gd name="connsiteX4" fmla="*/ 144388 w 144387"/>
                  <a:gd name="connsiteY4" fmla="*/ 0 h 181314"/>
                  <a:gd name="connsiteX5" fmla="*/ 144388 w 144387"/>
                  <a:gd name="connsiteY5" fmla="*/ 30377 h 181314"/>
                  <a:gd name="connsiteX6" fmla="*/ 90242 w 144387"/>
                  <a:gd name="connsiteY6" fmla="*/ 30377 h 181314"/>
                  <a:gd name="connsiteX7" fmla="*/ 90242 w 144387"/>
                  <a:gd name="connsiteY7" fmla="*/ 181315 h 181314"/>
                  <a:gd name="connsiteX8" fmla="*/ 54145 w 144387"/>
                  <a:gd name="connsiteY8" fmla="*/ 181315 h 18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87" h="181314">
                    <a:moveTo>
                      <a:pt x="54145" y="181315"/>
                    </a:moveTo>
                    <a:lnTo>
                      <a:pt x="54145" y="30377"/>
                    </a:lnTo>
                    <a:lnTo>
                      <a:pt x="0" y="30377"/>
                    </a:lnTo>
                    <a:lnTo>
                      <a:pt x="0" y="0"/>
                    </a:lnTo>
                    <a:lnTo>
                      <a:pt x="144388" y="0"/>
                    </a:lnTo>
                    <a:lnTo>
                      <a:pt x="144388" y="30377"/>
                    </a:lnTo>
                    <a:lnTo>
                      <a:pt x="90242" y="30377"/>
                    </a:lnTo>
                    <a:lnTo>
                      <a:pt x="90242" y="181315"/>
                    </a:lnTo>
                    <a:lnTo>
                      <a:pt x="54145" y="181315"/>
                    </a:lnTo>
                    <a:close/>
                  </a:path>
                </a:pathLst>
              </a:custGeom>
              <a:solidFill>
                <a:srgbClr val="FFFFFF"/>
              </a:solidFill>
              <a:ln w="9486" cap="flat">
                <a:noFill/>
                <a:prstDash val="solid"/>
                <a:miter/>
              </a:ln>
            </p:spPr>
            <p:txBody>
              <a:bodyPr rtlCol="0" anchor="ctr"/>
              <a:lstStyle/>
              <a:p>
                <a:endParaRPr lang="en-US"/>
              </a:p>
            </p:txBody>
          </p:sp>
          <p:sp>
            <p:nvSpPr>
              <p:cNvPr id="24" name="Freeform 329">
                <a:extLst>
                  <a:ext uri="{FF2B5EF4-FFF2-40B4-BE49-F238E27FC236}">
                    <a16:creationId xmlns:a16="http://schemas.microsoft.com/office/drawing/2014/main" id="{7576A40D-27A0-4E28-BBA8-4484BBB78BFF}"/>
                  </a:ext>
                </a:extLst>
              </p:cNvPr>
              <p:cNvSpPr/>
              <p:nvPr/>
            </p:nvSpPr>
            <p:spPr>
              <a:xfrm>
                <a:off x="12294058" y="2031488"/>
                <a:ext cx="37046" cy="182264"/>
              </a:xfrm>
              <a:custGeom>
                <a:avLst/>
                <a:gdLst>
                  <a:gd name="connsiteX0" fmla="*/ 0 w 37046"/>
                  <a:gd name="connsiteY0" fmla="*/ 182264 h 182264"/>
                  <a:gd name="connsiteX1" fmla="*/ 0 w 37046"/>
                  <a:gd name="connsiteY1" fmla="*/ 0 h 182264"/>
                  <a:gd name="connsiteX2" fmla="*/ 37047 w 37046"/>
                  <a:gd name="connsiteY2" fmla="*/ 0 h 182264"/>
                  <a:gd name="connsiteX3" fmla="*/ 37047 w 37046"/>
                  <a:gd name="connsiteY3" fmla="*/ 182264 h 182264"/>
                  <a:gd name="connsiteX4" fmla="*/ 0 w 37046"/>
                  <a:gd name="connsiteY4" fmla="*/ 182264 h 18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46" h="182264">
                    <a:moveTo>
                      <a:pt x="0" y="182264"/>
                    </a:moveTo>
                    <a:lnTo>
                      <a:pt x="0" y="0"/>
                    </a:lnTo>
                    <a:lnTo>
                      <a:pt x="37047" y="0"/>
                    </a:lnTo>
                    <a:lnTo>
                      <a:pt x="37047" y="182264"/>
                    </a:lnTo>
                    <a:lnTo>
                      <a:pt x="0" y="182264"/>
                    </a:lnTo>
                    <a:close/>
                  </a:path>
                </a:pathLst>
              </a:custGeom>
              <a:solidFill>
                <a:srgbClr val="FFFFFF"/>
              </a:solidFill>
              <a:ln w="9486" cap="flat">
                <a:noFill/>
                <a:prstDash val="solid"/>
                <a:miter/>
              </a:ln>
            </p:spPr>
            <p:txBody>
              <a:bodyPr rtlCol="0" anchor="ctr"/>
              <a:lstStyle/>
              <a:p>
                <a:endParaRPr lang="en-US"/>
              </a:p>
            </p:txBody>
          </p:sp>
          <p:sp>
            <p:nvSpPr>
              <p:cNvPr id="25" name="Freeform 330">
                <a:extLst>
                  <a:ext uri="{FF2B5EF4-FFF2-40B4-BE49-F238E27FC236}">
                    <a16:creationId xmlns:a16="http://schemas.microsoft.com/office/drawing/2014/main" id="{3111153B-A67C-45A9-8F09-5BAF6906204F}"/>
                  </a:ext>
                </a:extLst>
              </p:cNvPr>
              <p:cNvSpPr/>
              <p:nvPr/>
            </p:nvSpPr>
            <p:spPr>
              <a:xfrm>
                <a:off x="12357702" y="2028641"/>
                <a:ext cx="176684" cy="187960"/>
              </a:xfrm>
              <a:custGeom>
                <a:avLst/>
                <a:gdLst>
                  <a:gd name="connsiteX0" fmla="*/ 0 w 176684"/>
                  <a:gd name="connsiteY0" fmla="*/ 94929 h 187960"/>
                  <a:gd name="connsiteX1" fmla="*/ 8549 w 176684"/>
                  <a:gd name="connsiteY1" fmla="*/ 48414 h 187960"/>
                  <a:gd name="connsiteX2" fmla="*/ 25648 w 176684"/>
                  <a:gd name="connsiteY2" fmla="*/ 23732 h 187960"/>
                  <a:gd name="connsiteX3" fmla="*/ 49396 w 176684"/>
                  <a:gd name="connsiteY3" fmla="*/ 7594 h 187960"/>
                  <a:gd name="connsiteX4" fmla="*/ 88342 w 176684"/>
                  <a:gd name="connsiteY4" fmla="*/ 0 h 187960"/>
                  <a:gd name="connsiteX5" fmla="*/ 152937 w 176684"/>
                  <a:gd name="connsiteY5" fmla="*/ 24682 h 187960"/>
                  <a:gd name="connsiteX6" fmla="*/ 176685 w 176684"/>
                  <a:gd name="connsiteY6" fmla="*/ 93980 h 187960"/>
                  <a:gd name="connsiteX7" fmla="*/ 152937 w 176684"/>
                  <a:gd name="connsiteY7" fmla="*/ 163278 h 187960"/>
                  <a:gd name="connsiteX8" fmla="*/ 88342 w 176684"/>
                  <a:gd name="connsiteY8" fmla="*/ 187960 h 187960"/>
                  <a:gd name="connsiteX9" fmla="*/ 23748 w 176684"/>
                  <a:gd name="connsiteY9" fmla="*/ 163278 h 187960"/>
                  <a:gd name="connsiteX10" fmla="*/ 0 w 176684"/>
                  <a:gd name="connsiteY10" fmla="*/ 94929 h 187960"/>
                  <a:gd name="connsiteX11" fmla="*/ 37997 w 176684"/>
                  <a:gd name="connsiteY11" fmla="*/ 93980 h 187960"/>
                  <a:gd name="connsiteX12" fmla="*/ 52246 w 176684"/>
                  <a:gd name="connsiteY12" fmla="*/ 140495 h 187960"/>
                  <a:gd name="connsiteX13" fmla="*/ 88342 w 176684"/>
                  <a:gd name="connsiteY13" fmla="*/ 156633 h 187960"/>
                  <a:gd name="connsiteX14" fmla="*/ 124439 w 176684"/>
                  <a:gd name="connsiteY14" fmla="*/ 140495 h 187960"/>
                  <a:gd name="connsiteX15" fmla="*/ 138688 w 176684"/>
                  <a:gd name="connsiteY15" fmla="*/ 93031 h 187960"/>
                  <a:gd name="connsiteX16" fmla="*/ 125389 w 176684"/>
                  <a:gd name="connsiteY16" fmla="*/ 46515 h 187960"/>
                  <a:gd name="connsiteX17" fmla="*/ 89292 w 176684"/>
                  <a:gd name="connsiteY17" fmla="*/ 31327 h 187960"/>
                  <a:gd name="connsiteX18" fmla="*/ 52246 w 176684"/>
                  <a:gd name="connsiteY18" fmla="*/ 46515 h 187960"/>
                  <a:gd name="connsiteX19" fmla="*/ 37997 w 176684"/>
                  <a:gd name="connsiteY19" fmla="*/ 93980 h 18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6684" h="187960">
                    <a:moveTo>
                      <a:pt x="0" y="94929"/>
                    </a:moveTo>
                    <a:cubicBezTo>
                      <a:pt x="0" y="75943"/>
                      <a:pt x="2850" y="60755"/>
                      <a:pt x="8549" y="48414"/>
                    </a:cubicBezTo>
                    <a:cubicBezTo>
                      <a:pt x="12349" y="38921"/>
                      <a:pt x="18048" y="30377"/>
                      <a:pt x="25648" y="23732"/>
                    </a:cubicBezTo>
                    <a:cubicBezTo>
                      <a:pt x="33247" y="16138"/>
                      <a:pt x="40847" y="10442"/>
                      <a:pt x="49396" y="7594"/>
                    </a:cubicBezTo>
                    <a:cubicBezTo>
                      <a:pt x="60795" y="2848"/>
                      <a:pt x="74094" y="0"/>
                      <a:pt x="88342" y="0"/>
                    </a:cubicBezTo>
                    <a:cubicBezTo>
                      <a:pt x="114940" y="0"/>
                      <a:pt x="136788" y="8544"/>
                      <a:pt x="152937" y="24682"/>
                    </a:cubicBezTo>
                    <a:cubicBezTo>
                      <a:pt x="169086" y="40820"/>
                      <a:pt x="176685" y="64552"/>
                      <a:pt x="176685" y="93980"/>
                    </a:cubicBezTo>
                    <a:cubicBezTo>
                      <a:pt x="176685" y="123408"/>
                      <a:pt x="169086" y="146191"/>
                      <a:pt x="152937" y="163278"/>
                    </a:cubicBezTo>
                    <a:cubicBezTo>
                      <a:pt x="136788" y="179416"/>
                      <a:pt x="115890" y="187960"/>
                      <a:pt x="88342" y="187960"/>
                    </a:cubicBezTo>
                    <a:cubicBezTo>
                      <a:pt x="60795" y="187960"/>
                      <a:pt x="39897" y="179416"/>
                      <a:pt x="23748" y="163278"/>
                    </a:cubicBezTo>
                    <a:cubicBezTo>
                      <a:pt x="8549" y="147140"/>
                      <a:pt x="0" y="124357"/>
                      <a:pt x="0" y="94929"/>
                    </a:cubicBezTo>
                    <a:close/>
                    <a:moveTo>
                      <a:pt x="37997" y="93980"/>
                    </a:moveTo>
                    <a:cubicBezTo>
                      <a:pt x="37997" y="114864"/>
                      <a:pt x="42746" y="130053"/>
                      <a:pt x="52246" y="140495"/>
                    </a:cubicBezTo>
                    <a:cubicBezTo>
                      <a:pt x="61745" y="150938"/>
                      <a:pt x="74094" y="156633"/>
                      <a:pt x="88342" y="156633"/>
                    </a:cubicBezTo>
                    <a:cubicBezTo>
                      <a:pt x="102591" y="156633"/>
                      <a:pt x="114940" y="150938"/>
                      <a:pt x="124439" y="140495"/>
                    </a:cubicBezTo>
                    <a:cubicBezTo>
                      <a:pt x="133939" y="130053"/>
                      <a:pt x="138688" y="113915"/>
                      <a:pt x="138688" y="93031"/>
                    </a:cubicBezTo>
                    <a:cubicBezTo>
                      <a:pt x="138688" y="72146"/>
                      <a:pt x="133939" y="56958"/>
                      <a:pt x="125389" y="46515"/>
                    </a:cubicBezTo>
                    <a:cubicBezTo>
                      <a:pt x="115890" y="36073"/>
                      <a:pt x="104491" y="31327"/>
                      <a:pt x="89292" y="31327"/>
                    </a:cubicBezTo>
                    <a:cubicBezTo>
                      <a:pt x="74094" y="31327"/>
                      <a:pt x="61745" y="36073"/>
                      <a:pt x="52246" y="46515"/>
                    </a:cubicBezTo>
                    <a:cubicBezTo>
                      <a:pt x="42746" y="56958"/>
                      <a:pt x="37997" y="73096"/>
                      <a:pt x="37997" y="93980"/>
                    </a:cubicBezTo>
                    <a:close/>
                  </a:path>
                </a:pathLst>
              </a:custGeom>
              <a:solidFill>
                <a:srgbClr val="FFFFFF"/>
              </a:solidFill>
              <a:ln w="9486" cap="flat">
                <a:noFill/>
                <a:prstDash val="solid"/>
                <a:miter/>
              </a:ln>
            </p:spPr>
            <p:txBody>
              <a:bodyPr rtlCol="0" anchor="ctr"/>
              <a:lstStyle/>
              <a:p>
                <a:endParaRPr lang="en-US"/>
              </a:p>
            </p:txBody>
          </p:sp>
          <p:sp>
            <p:nvSpPr>
              <p:cNvPr id="26" name="Freeform 331">
                <a:extLst>
                  <a:ext uri="{FF2B5EF4-FFF2-40B4-BE49-F238E27FC236}">
                    <a16:creationId xmlns:a16="http://schemas.microsoft.com/office/drawing/2014/main" id="{6BADCD34-2E79-4CA8-8A9E-60406B8BE28B}"/>
                  </a:ext>
                </a:extLst>
              </p:cNvPr>
              <p:cNvSpPr/>
              <p:nvPr/>
            </p:nvSpPr>
            <p:spPr>
              <a:xfrm>
                <a:off x="12563834" y="2031488"/>
                <a:ext cx="144387" cy="182264"/>
              </a:xfrm>
              <a:custGeom>
                <a:avLst/>
                <a:gdLst>
                  <a:gd name="connsiteX0" fmla="*/ 0 w 144387"/>
                  <a:gd name="connsiteY0" fmla="*/ 182264 h 182264"/>
                  <a:gd name="connsiteX1" fmla="*/ 0 w 144387"/>
                  <a:gd name="connsiteY1" fmla="*/ 0 h 182264"/>
                  <a:gd name="connsiteX2" fmla="*/ 36097 w 144387"/>
                  <a:gd name="connsiteY2" fmla="*/ 0 h 182264"/>
                  <a:gd name="connsiteX3" fmla="*/ 110191 w 144387"/>
                  <a:gd name="connsiteY3" fmla="*/ 121509 h 182264"/>
                  <a:gd name="connsiteX4" fmla="*/ 110191 w 144387"/>
                  <a:gd name="connsiteY4" fmla="*/ 0 h 182264"/>
                  <a:gd name="connsiteX5" fmla="*/ 144388 w 144387"/>
                  <a:gd name="connsiteY5" fmla="*/ 0 h 182264"/>
                  <a:gd name="connsiteX6" fmla="*/ 144388 w 144387"/>
                  <a:gd name="connsiteY6" fmla="*/ 182264 h 182264"/>
                  <a:gd name="connsiteX7" fmla="*/ 107341 w 144387"/>
                  <a:gd name="connsiteY7" fmla="*/ 182264 h 182264"/>
                  <a:gd name="connsiteX8" fmla="*/ 34197 w 144387"/>
                  <a:gd name="connsiteY8" fmla="*/ 63603 h 182264"/>
                  <a:gd name="connsiteX9" fmla="*/ 34197 w 144387"/>
                  <a:gd name="connsiteY9" fmla="*/ 182264 h 182264"/>
                  <a:gd name="connsiteX10" fmla="*/ 0 w 144387"/>
                  <a:gd name="connsiteY10" fmla="*/ 182264 h 18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387" h="182264">
                    <a:moveTo>
                      <a:pt x="0" y="182264"/>
                    </a:moveTo>
                    <a:lnTo>
                      <a:pt x="0" y="0"/>
                    </a:lnTo>
                    <a:lnTo>
                      <a:pt x="36097" y="0"/>
                    </a:lnTo>
                    <a:lnTo>
                      <a:pt x="110191" y="121509"/>
                    </a:lnTo>
                    <a:lnTo>
                      <a:pt x="110191" y="0"/>
                    </a:lnTo>
                    <a:lnTo>
                      <a:pt x="144388" y="0"/>
                    </a:lnTo>
                    <a:lnTo>
                      <a:pt x="144388" y="182264"/>
                    </a:lnTo>
                    <a:lnTo>
                      <a:pt x="107341" y="182264"/>
                    </a:lnTo>
                    <a:lnTo>
                      <a:pt x="34197" y="63603"/>
                    </a:lnTo>
                    <a:lnTo>
                      <a:pt x="34197" y="182264"/>
                    </a:lnTo>
                    <a:lnTo>
                      <a:pt x="0" y="182264"/>
                    </a:lnTo>
                    <a:close/>
                  </a:path>
                </a:pathLst>
              </a:custGeom>
              <a:solidFill>
                <a:srgbClr val="FFFFFF"/>
              </a:solidFill>
              <a:ln w="9486" cap="flat">
                <a:noFill/>
                <a:prstDash val="solid"/>
                <a:miter/>
              </a:ln>
            </p:spPr>
            <p:txBody>
              <a:bodyPr rtlCol="0" anchor="ctr"/>
              <a:lstStyle/>
              <a:p>
                <a:endParaRPr lang="en-US"/>
              </a:p>
            </p:txBody>
          </p:sp>
          <p:sp>
            <p:nvSpPr>
              <p:cNvPr id="27" name="Freeform 332">
                <a:extLst>
                  <a:ext uri="{FF2B5EF4-FFF2-40B4-BE49-F238E27FC236}">
                    <a16:creationId xmlns:a16="http://schemas.microsoft.com/office/drawing/2014/main" id="{1F681FF1-2BA1-4C20-BB3E-10ACB900D484}"/>
                  </a:ext>
                </a:extLst>
              </p:cNvPr>
              <p:cNvSpPr/>
              <p:nvPr/>
            </p:nvSpPr>
            <p:spPr>
              <a:xfrm>
                <a:off x="12728170" y="2031488"/>
                <a:ext cx="183334" cy="182264"/>
              </a:xfrm>
              <a:custGeom>
                <a:avLst/>
                <a:gdLst>
                  <a:gd name="connsiteX0" fmla="*/ 183334 w 183334"/>
                  <a:gd name="connsiteY0" fmla="*/ 182264 h 182264"/>
                  <a:gd name="connsiteX1" fmla="*/ 143438 w 183334"/>
                  <a:gd name="connsiteY1" fmla="*/ 182264 h 182264"/>
                  <a:gd name="connsiteX2" fmla="*/ 127289 w 183334"/>
                  <a:gd name="connsiteY2" fmla="*/ 140495 h 182264"/>
                  <a:gd name="connsiteX3" fmla="*/ 54145 w 183334"/>
                  <a:gd name="connsiteY3" fmla="*/ 140495 h 182264"/>
                  <a:gd name="connsiteX4" fmla="*/ 38947 w 183334"/>
                  <a:gd name="connsiteY4" fmla="*/ 182264 h 182264"/>
                  <a:gd name="connsiteX5" fmla="*/ 0 w 183334"/>
                  <a:gd name="connsiteY5" fmla="*/ 182264 h 182264"/>
                  <a:gd name="connsiteX6" fmla="*/ 71244 w 183334"/>
                  <a:gd name="connsiteY6" fmla="*/ 0 h 182264"/>
                  <a:gd name="connsiteX7" fmla="*/ 110191 w 183334"/>
                  <a:gd name="connsiteY7" fmla="*/ 0 h 182264"/>
                  <a:gd name="connsiteX8" fmla="*/ 183334 w 183334"/>
                  <a:gd name="connsiteY8" fmla="*/ 182264 h 182264"/>
                  <a:gd name="connsiteX9" fmla="*/ 115890 w 183334"/>
                  <a:gd name="connsiteY9" fmla="*/ 110118 h 182264"/>
                  <a:gd name="connsiteX10" fmla="*/ 91192 w 183334"/>
                  <a:gd name="connsiteY10" fmla="*/ 42718 h 182264"/>
                  <a:gd name="connsiteX11" fmla="*/ 66494 w 183334"/>
                  <a:gd name="connsiteY11" fmla="*/ 110118 h 182264"/>
                  <a:gd name="connsiteX12" fmla="*/ 115890 w 183334"/>
                  <a:gd name="connsiteY12" fmla="*/ 110118 h 18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334" h="182264">
                    <a:moveTo>
                      <a:pt x="183334" y="182264"/>
                    </a:moveTo>
                    <a:lnTo>
                      <a:pt x="143438" y="182264"/>
                    </a:lnTo>
                    <a:lnTo>
                      <a:pt x="127289" y="140495"/>
                    </a:lnTo>
                    <a:lnTo>
                      <a:pt x="54145" y="140495"/>
                    </a:lnTo>
                    <a:lnTo>
                      <a:pt x="38947" y="182264"/>
                    </a:lnTo>
                    <a:lnTo>
                      <a:pt x="0" y="182264"/>
                    </a:lnTo>
                    <a:lnTo>
                      <a:pt x="71244" y="0"/>
                    </a:lnTo>
                    <a:lnTo>
                      <a:pt x="110191" y="0"/>
                    </a:lnTo>
                    <a:lnTo>
                      <a:pt x="183334" y="182264"/>
                    </a:lnTo>
                    <a:close/>
                    <a:moveTo>
                      <a:pt x="115890" y="110118"/>
                    </a:moveTo>
                    <a:lnTo>
                      <a:pt x="91192" y="42718"/>
                    </a:lnTo>
                    <a:lnTo>
                      <a:pt x="66494" y="110118"/>
                    </a:lnTo>
                    <a:lnTo>
                      <a:pt x="115890" y="110118"/>
                    </a:lnTo>
                    <a:close/>
                  </a:path>
                </a:pathLst>
              </a:custGeom>
              <a:solidFill>
                <a:srgbClr val="FFFFFF"/>
              </a:solidFill>
              <a:ln w="9486" cap="flat">
                <a:noFill/>
                <a:prstDash val="solid"/>
                <a:miter/>
              </a:ln>
            </p:spPr>
            <p:txBody>
              <a:bodyPr rtlCol="0" anchor="ctr"/>
              <a:lstStyle/>
              <a:p>
                <a:endParaRPr lang="en-US"/>
              </a:p>
            </p:txBody>
          </p:sp>
          <p:sp>
            <p:nvSpPr>
              <p:cNvPr id="28" name="Freeform 333">
                <a:extLst>
                  <a:ext uri="{FF2B5EF4-FFF2-40B4-BE49-F238E27FC236}">
                    <a16:creationId xmlns:a16="http://schemas.microsoft.com/office/drawing/2014/main" id="{62B6BEBC-4C27-438C-A93F-B08E604B790B}"/>
                  </a:ext>
                </a:extLst>
              </p:cNvPr>
              <p:cNvSpPr/>
              <p:nvPr/>
            </p:nvSpPr>
            <p:spPr>
              <a:xfrm>
                <a:off x="12932403" y="2033387"/>
                <a:ext cx="128239" cy="180365"/>
              </a:xfrm>
              <a:custGeom>
                <a:avLst/>
                <a:gdLst>
                  <a:gd name="connsiteX0" fmla="*/ 0 w 128239"/>
                  <a:gd name="connsiteY0" fmla="*/ 180366 h 180365"/>
                  <a:gd name="connsiteX1" fmla="*/ 0 w 128239"/>
                  <a:gd name="connsiteY1" fmla="*/ 0 h 180365"/>
                  <a:gd name="connsiteX2" fmla="*/ 37047 w 128239"/>
                  <a:gd name="connsiteY2" fmla="*/ 0 h 180365"/>
                  <a:gd name="connsiteX3" fmla="*/ 37047 w 128239"/>
                  <a:gd name="connsiteY3" fmla="*/ 149988 h 180365"/>
                  <a:gd name="connsiteX4" fmla="*/ 128239 w 128239"/>
                  <a:gd name="connsiteY4" fmla="*/ 149988 h 180365"/>
                  <a:gd name="connsiteX5" fmla="*/ 128239 w 128239"/>
                  <a:gd name="connsiteY5" fmla="*/ 180366 h 180365"/>
                  <a:gd name="connsiteX6" fmla="*/ 0 w 128239"/>
                  <a:gd name="connsiteY6" fmla="*/ 180366 h 18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39" h="180365">
                    <a:moveTo>
                      <a:pt x="0" y="180366"/>
                    </a:moveTo>
                    <a:lnTo>
                      <a:pt x="0" y="0"/>
                    </a:lnTo>
                    <a:lnTo>
                      <a:pt x="37047" y="0"/>
                    </a:lnTo>
                    <a:lnTo>
                      <a:pt x="37047" y="149988"/>
                    </a:lnTo>
                    <a:lnTo>
                      <a:pt x="128239" y="149988"/>
                    </a:lnTo>
                    <a:lnTo>
                      <a:pt x="128239" y="180366"/>
                    </a:lnTo>
                    <a:lnTo>
                      <a:pt x="0" y="180366"/>
                    </a:lnTo>
                    <a:close/>
                  </a:path>
                </a:pathLst>
              </a:custGeom>
              <a:solidFill>
                <a:srgbClr val="FFFFFF"/>
              </a:solidFill>
              <a:ln w="9486" cap="flat">
                <a:noFill/>
                <a:prstDash val="solid"/>
                <a:miter/>
              </a:ln>
            </p:spPr>
            <p:txBody>
              <a:bodyPr rtlCol="0" anchor="ctr"/>
              <a:lstStyle/>
              <a:p>
                <a:endParaRPr lang="en-US"/>
              </a:p>
            </p:txBody>
          </p:sp>
        </p:grpSp>
        <p:grpSp>
          <p:nvGrpSpPr>
            <p:cNvPr id="13" name="Graphic 250">
              <a:extLst>
                <a:ext uri="{FF2B5EF4-FFF2-40B4-BE49-F238E27FC236}">
                  <a16:creationId xmlns:a16="http://schemas.microsoft.com/office/drawing/2014/main" id="{83E243D1-ADE0-4F1F-83F3-A316B460010B}"/>
                </a:ext>
              </a:extLst>
            </p:cNvPr>
            <p:cNvGrpSpPr/>
            <p:nvPr/>
          </p:nvGrpSpPr>
          <p:grpSpPr>
            <a:xfrm>
              <a:off x="11049664" y="2361842"/>
              <a:ext cx="1972031" cy="7594"/>
              <a:chOff x="11049664" y="2361842"/>
              <a:chExt cx="1972031" cy="7594"/>
            </a:xfrm>
            <a:solidFill>
              <a:srgbClr val="FFFFFF"/>
            </a:solidFill>
          </p:grpSpPr>
          <p:sp>
            <p:nvSpPr>
              <p:cNvPr id="14" name="Freeform 335">
                <a:extLst>
                  <a:ext uri="{FF2B5EF4-FFF2-40B4-BE49-F238E27FC236}">
                    <a16:creationId xmlns:a16="http://schemas.microsoft.com/office/drawing/2014/main" id="{027ABCE8-AD48-44AE-835C-EA5FFA385796}"/>
                  </a:ext>
                </a:extLst>
              </p:cNvPr>
              <p:cNvSpPr/>
              <p:nvPr/>
            </p:nvSpPr>
            <p:spPr>
              <a:xfrm>
                <a:off x="12689224" y="2361842"/>
                <a:ext cx="332471" cy="7594"/>
              </a:xfrm>
              <a:custGeom>
                <a:avLst/>
                <a:gdLst>
                  <a:gd name="connsiteX0" fmla="*/ 0 w 332471"/>
                  <a:gd name="connsiteY0" fmla="*/ 0 h 7594"/>
                  <a:gd name="connsiteX1" fmla="*/ 332472 w 332471"/>
                  <a:gd name="connsiteY1" fmla="*/ 0 h 7594"/>
                  <a:gd name="connsiteX2" fmla="*/ 332472 w 332471"/>
                  <a:gd name="connsiteY2" fmla="*/ 7594 h 7594"/>
                  <a:gd name="connsiteX3" fmla="*/ 0 w 332471"/>
                  <a:gd name="connsiteY3" fmla="*/ 7594 h 7594"/>
                </a:gdLst>
                <a:ahLst/>
                <a:cxnLst>
                  <a:cxn ang="0">
                    <a:pos x="connsiteX0" y="connsiteY0"/>
                  </a:cxn>
                  <a:cxn ang="0">
                    <a:pos x="connsiteX1" y="connsiteY1"/>
                  </a:cxn>
                  <a:cxn ang="0">
                    <a:pos x="connsiteX2" y="connsiteY2"/>
                  </a:cxn>
                  <a:cxn ang="0">
                    <a:pos x="connsiteX3" y="connsiteY3"/>
                  </a:cxn>
                </a:cxnLst>
                <a:rect l="l" t="t" r="r" b="b"/>
                <a:pathLst>
                  <a:path w="332471" h="7594">
                    <a:moveTo>
                      <a:pt x="0" y="0"/>
                    </a:moveTo>
                    <a:lnTo>
                      <a:pt x="332472" y="0"/>
                    </a:lnTo>
                    <a:lnTo>
                      <a:pt x="332472" y="7594"/>
                    </a:lnTo>
                    <a:lnTo>
                      <a:pt x="0" y="7594"/>
                    </a:lnTo>
                    <a:close/>
                  </a:path>
                </a:pathLst>
              </a:custGeom>
              <a:solidFill>
                <a:srgbClr val="FFFFFF"/>
              </a:solidFill>
              <a:ln w="9486" cap="flat">
                <a:noFill/>
                <a:prstDash val="solid"/>
                <a:miter/>
              </a:ln>
            </p:spPr>
            <p:txBody>
              <a:bodyPr rtlCol="0" anchor="ctr"/>
              <a:lstStyle/>
              <a:p>
                <a:endParaRPr lang="en-US"/>
              </a:p>
            </p:txBody>
          </p:sp>
          <p:sp>
            <p:nvSpPr>
              <p:cNvPr id="15" name="Freeform 336">
                <a:extLst>
                  <a:ext uri="{FF2B5EF4-FFF2-40B4-BE49-F238E27FC236}">
                    <a16:creationId xmlns:a16="http://schemas.microsoft.com/office/drawing/2014/main" id="{4E94CDAA-B5CA-433E-8B74-A68A4EDA8361}"/>
                  </a:ext>
                </a:extLst>
              </p:cNvPr>
              <p:cNvSpPr/>
              <p:nvPr/>
            </p:nvSpPr>
            <p:spPr>
              <a:xfrm>
                <a:off x="11049664" y="2361842"/>
                <a:ext cx="332471" cy="7594"/>
              </a:xfrm>
              <a:custGeom>
                <a:avLst/>
                <a:gdLst>
                  <a:gd name="connsiteX0" fmla="*/ 0 w 332471"/>
                  <a:gd name="connsiteY0" fmla="*/ 0 h 7594"/>
                  <a:gd name="connsiteX1" fmla="*/ 332472 w 332471"/>
                  <a:gd name="connsiteY1" fmla="*/ 0 h 7594"/>
                  <a:gd name="connsiteX2" fmla="*/ 332472 w 332471"/>
                  <a:gd name="connsiteY2" fmla="*/ 7594 h 7594"/>
                  <a:gd name="connsiteX3" fmla="*/ 0 w 332471"/>
                  <a:gd name="connsiteY3" fmla="*/ 7594 h 7594"/>
                </a:gdLst>
                <a:ahLst/>
                <a:cxnLst>
                  <a:cxn ang="0">
                    <a:pos x="connsiteX0" y="connsiteY0"/>
                  </a:cxn>
                  <a:cxn ang="0">
                    <a:pos x="connsiteX1" y="connsiteY1"/>
                  </a:cxn>
                  <a:cxn ang="0">
                    <a:pos x="connsiteX2" y="connsiteY2"/>
                  </a:cxn>
                  <a:cxn ang="0">
                    <a:pos x="connsiteX3" y="connsiteY3"/>
                  </a:cxn>
                </a:cxnLst>
                <a:rect l="l" t="t" r="r" b="b"/>
                <a:pathLst>
                  <a:path w="332471" h="7594">
                    <a:moveTo>
                      <a:pt x="0" y="0"/>
                    </a:moveTo>
                    <a:lnTo>
                      <a:pt x="332472" y="0"/>
                    </a:lnTo>
                    <a:lnTo>
                      <a:pt x="332472" y="7594"/>
                    </a:lnTo>
                    <a:lnTo>
                      <a:pt x="0" y="7594"/>
                    </a:lnTo>
                    <a:close/>
                  </a:path>
                </a:pathLst>
              </a:custGeom>
              <a:solidFill>
                <a:srgbClr val="FFFFFF"/>
              </a:solidFill>
              <a:ln w="9486" cap="flat">
                <a:noFill/>
                <a:prstDash val="solid"/>
                <a:miter/>
              </a:ln>
            </p:spPr>
            <p:txBody>
              <a:bodyPr rtlCol="0" anchor="ctr"/>
              <a:lstStyle/>
              <a:p>
                <a:endParaRPr lang="en-US"/>
              </a:p>
            </p:txBody>
          </p:sp>
        </p:grpSp>
      </p:grpSp>
      <p:sp>
        <p:nvSpPr>
          <p:cNvPr id="54" name="TextBox 53">
            <a:extLst>
              <a:ext uri="{FF2B5EF4-FFF2-40B4-BE49-F238E27FC236}">
                <a16:creationId xmlns:a16="http://schemas.microsoft.com/office/drawing/2014/main" id="{567B4AFF-2BEA-4B25-A686-45C3D5DC5BB4}"/>
              </a:ext>
            </a:extLst>
          </p:cNvPr>
          <p:cNvSpPr txBox="1"/>
          <p:nvPr userDrawn="1"/>
        </p:nvSpPr>
        <p:spPr>
          <a:xfrm>
            <a:off x="1880530" y="340041"/>
            <a:ext cx="1790007" cy="400110"/>
          </a:xfrm>
          <a:prstGeom prst="rect">
            <a:avLst/>
          </a:prstGeom>
          <a:noFill/>
        </p:spPr>
        <p:txBody>
          <a:bodyPr wrap="square" rtlCol="0">
            <a:spAutoFit/>
          </a:bodyPr>
          <a:lstStyle/>
          <a:p>
            <a:pPr algn="ctr"/>
            <a:r>
              <a:rPr lang="en-US" sz="2000" b="1" dirty="0">
                <a:solidFill>
                  <a:schemeClr val="bg1"/>
                </a:solidFill>
              </a:rPr>
              <a:t>ADVANCING</a:t>
            </a:r>
          </a:p>
        </p:txBody>
      </p:sp>
    </p:spTree>
    <p:extLst>
      <p:ext uri="{BB962C8B-B14F-4D97-AF65-F5344CB8AC3E}">
        <p14:creationId xmlns:p14="http://schemas.microsoft.com/office/powerpoint/2010/main" val="727039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0945E-3A5F-4A26-ADF7-4FA7B4FF6006}"/>
              </a:ext>
            </a:extLst>
          </p:cNvPr>
          <p:cNvSpPr>
            <a:spLocks noGrp="1"/>
          </p:cNvSpPr>
          <p:nvPr>
            <p:ph type="title"/>
          </p:nvPr>
        </p:nvSpPr>
        <p:spPr/>
        <p:txBody>
          <a:bodyPr>
            <a:normAutofit/>
          </a:bodyPr>
          <a:lstStyle>
            <a:lvl1pPr>
              <a:defRPr sz="3000" baseline="0">
                <a:solidFill>
                  <a:schemeClr val="accent1">
                    <a:lumMod val="50000"/>
                  </a:schemeClr>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05566EDE-2612-4EA3-B2FA-7559AB76A504}"/>
              </a:ext>
            </a:extLst>
          </p:cNvPr>
          <p:cNvSpPr>
            <a:spLocks noGrp="1"/>
          </p:cNvSpPr>
          <p:nvPr>
            <p:ph type="sldNum" sz="quarter" idx="4"/>
          </p:nvPr>
        </p:nvSpPr>
        <p:spPr>
          <a:xfrm>
            <a:off x="190122" y="6350520"/>
            <a:ext cx="83292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Slide </a:t>
            </a:r>
            <a:fld id="{425BCE6A-5E4F-435E-9987-52EEC942FADE}" type="slidenum">
              <a:rPr lang="en-US" smtClean="0"/>
              <a:pPr/>
              <a:t>‹#›</a:t>
            </a:fld>
            <a:endParaRPr lang="en-US" dirty="0"/>
          </a:p>
        </p:txBody>
      </p:sp>
    </p:spTree>
    <p:extLst>
      <p:ext uri="{BB962C8B-B14F-4D97-AF65-F5344CB8AC3E}">
        <p14:creationId xmlns:p14="http://schemas.microsoft.com/office/powerpoint/2010/main" val="108135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EA66-2989-46FA-ABD0-FAC05DD17F2D}"/>
              </a:ext>
            </a:extLst>
          </p:cNvPr>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105F65D-7CE8-46F9-B674-0FA009AD458D}"/>
              </a:ext>
            </a:extLst>
          </p:cNvPr>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DCF862-1326-4AEA-BC2E-98F1250C7F45}"/>
              </a:ext>
            </a:extLst>
          </p:cNvPr>
          <p:cNvSpPr>
            <a:spLocks noGrp="1"/>
          </p:cNvSpPr>
          <p:nvPr>
            <p:ph type="dt" sz="half" idx="10"/>
          </p:nvPr>
        </p:nvSpPr>
        <p:spPr/>
        <p:txBody>
          <a:bodyPr/>
          <a:lstStyle/>
          <a:p>
            <a:fld id="{3E629D64-5797-4A43-8479-DF6F504340D8}" type="datetimeFigureOut">
              <a:rPr lang="en-US" smtClean="0"/>
              <a:t>9/19/2023</a:t>
            </a:fld>
            <a:endParaRPr lang="en-US"/>
          </a:p>
        </p:txBody>
      </p:sp>
      <p:sp>
        <p:nvSpPr>
          <p:cNvPr id="5" name="Footer Placeholder 4">
            <a:extLst>
              <a:ext uri="{FF2B5EF4-FFF2-40B4-BE49-F238E27FC236}">
                <a16:creationId xmlns:a16="http://schemas.microsoft.com/office/drawing/2014/main" id="{3A5F1EE0-69C0-412A-89AD-37FA21C3E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62D884-8B17-4B91-887A-9B5D7571A727}"/>
              </a:ext>
            </a:extLst>
          </p:cNvPr>
          <p:cNvSpPr>
            <a:spLocks noGrp="1"/>
          </p:cNvSpPr>
          <p:nvPr>
            <p:ph type="sldNum" sz="quarter" idx="12"/>
          </p:nvPr>
        </p:nvSpPr>
        <p:spPr/>
        <p:txBody>
          <a:bodyPr/>
          <a:lstStyle/>
          <a:p>
            <a:fld id="{702AF0C8-B6CA-4461-B059-8C4FB5CEC835}" type="slidenum">
              <a:rPr lang="en-US" smtClean="0"/>
              <a:t>‹#›</a:t>
            </a:fld>
            <a:endParaRPr lang="en-US"/>
          </a:p>
        </p:txBody>
      </p:sp>
    </p:spTree>
    <p:extLst>
      <p:ext uri="{BB962C8B-B14F-4D97-AF65-F5344CB8AC3E}">
        <p14:creationId xmlns:p14="http://schemas.microsoft.com/office/powerpoint/2010/main" val="37719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defTabSz="1219170">
              <a:defRPr/>
            </a:pPr>
            <a:r>
              <a:rPr lang="fr-FR" cap="all">
                <a:solidFill>
                  <a:srgbClr val="000000"/>
                </a:solidFill>
              </a:rPr>
              <a:t>XX/XX/XXXX</a:t>
            </a: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p>
            <a:pPr defTabSz="1219170">
              <a:defRPr/>
            </a:pPr>
            <a:r>
              <a:rPr lang="fr-FR">
                <a:solidFill>
                  <a:srgbClr val="000000"/>
                </a:solidFill>
              </a:rPr>
              <a:t>Intitulé de la direction/service interministérielle</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pPr defTabSz="1219170">
              <a:defRPr/>
            </a:pPr>
            <a:fld id="{733122C9-A0B9-462F-8757-0847AD287B63}" type="slidenum">
              <a:rPr lang="fr-FR" smtClean="0">
                <a:solidFill>
                  <a:srgbClr val="000000"/>
                </a:solidFill>
              </a:rPr>
              <a:pPr defTabSz="1219170">
                <a:defRPr/>
              </a:pPr>
              <a:t>‹#›</a:t>
            </a:fld>
            <a:endParaRPr lang="fr-FR" dirty="0">
              <a:solidFill>
                <a:srgbClr val="000000"/>
              </a:solidFill>
            </a:endParaRPr>
          </a:p>
        </p:txBody>
      </p:sp>
      <p:sp>
        <p:nvSpPr>
          <p:cNvPr id="8" name="Espace réservé du texte 7"/>
          <p:cNvSpPr>
            <a:spLocks noGrp="1"/>
          </p:cNvSpPr>
          <p:nvPr>
            <p:ph type="body" sz="quarter" idx="13" hasCustomPrompt="1"/>
          </p:nvPr>
        </p:nvSpPr>
        <p:spPr bwMode="gray">
          <a:xfrm>
            <a:off x="479997" y="2522624"/>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15333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8752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527987" indent="-527987">
              <a:buFont typeface="+mj-lt"/>
              <a:buAutoNum type="arabicPeriod"/>
              <a:defRPr sz="4333"/>
            </a:lvl1pPr>
          </a:lstStyle>
          <a:p>
            <a:r>
              <a:rPr lang="fr-FR" dirty="0"/>
              <a:t>Titre</a:t>
            </a:r>
          </a:p>
        </p:txBody>
      </p:sp>
      <p:sp>
        <p:nvSpPr>
          <p:cNvPr id="3" name="Espace réservé de la date 2"/>
          <p:cNvSpPr>
            <a:spLocks noGrp="1"/>
          </p:cNvSpPr>
          <p:nvPr>
            <p:ph type="dt" sz="half" idx="10"/>
          </p:nvPr>
        </p:nvSpPr>
        <p:spPr bwMode="gray"/>
        <p:txBody>
          <a:bodyPr/>
          <a:lstStyle/>
          <a:p>
            <a:pPr algn="r" defTabSz="1219170">
              <a:defRPr/>
            </a:pPr>
            <a:r>
              <a:rPr lang="fr-FR" cap="all">
                <a:solidFill>
                  <a:srgbClr val="000000"/>
                </a:solidFill>
              </a:rPr>
              <a:t>XX/XX/XXXX</a:t>
            </a: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p>
            <a:pPr defTabSz="1219170">
              <a:defRPr/>
            </a:pPr>
            <a:r>
              <a:rPr lang="fr-FR">
                <a:solidFill>
                  <a:srgbClr val="000000"/>
                </a:solidFill>
              </a:rPr>
              <a:t>Intitulé de la direction/service interministérielle</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pPr defTabSz="1219170">
              <a:defRPr/>
            </a:pPr>
            <a:fld id="{733122C9-A0B9-462F-8757-0847AD287B63}" type="slidenum">
              <a:rPr lang="fr-FR" smtClean="0">
                <a:solidFill>
                  <a:srgbClr val="000000"/>
                </a:solidFill>
              </a:rPr>
              <a:pPr defTabSz="1219170">
                <a:defRPr/>
              </a:pPr>
              <a:t>‹#›</a:t>
            </a:fld>
            <a:endParaRPr lang="fr-FR" dirty="0">
              <a:solidFill>
                <a:srgbClr val="000000"/>
              </a:solidFill>
            </a:endParaRPr>
          </a:p>
        </p:txBody>
      </p:sp>
    </p:spTree>
    <p:extLst>
      <p:ext uri="{BB962C8B-B14F-4D97-AF65-F5344CB8AC3E}">
        <p14:creationId xmlns:p14="http://schemas.microsoft.com/office/powerpoint/2010/main" val="412468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defTabSz="1219170">
              <a:defRPr/>
            </a:pPr>
            <a:r>
              <a:rPr lang="fr-FR" cap="all">
                <a:solidFill>
                  <a:srgbClr val="000000"/>
                </a:solidFill>
              </a:rPr>
              <a:t>XX/XX/XXXX</a:t>
            </a: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p>
            <a:pPr defTabSz="1219170">
              <a:defRPr/>
            </a:pPr>
            <a:r>
              <a:rPr lang="fr-FR">
                <a:solidFill>
                  <a:srgbClr val="000000"/>
                </a:solidFill>
              </a:rPr>
              <a:t>Intitulé de la direction/service interministérielle</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pPr defTabSz="1219170">
              <a:defRPr/>
            </a:pPr>
            <a:fld id="{733122C9-A0B9-462F-8757-0847AD287B63}" type="slidenum">
              <a:rPr lang="fr-FR" smtClean="0">
                <a:solidFill>
                  <a:srgbClr val="000000"/>
                </a:solidFill>
              </a:rPr>
              <a:pPr defTabSz="1219170">
                <a:defRPr/>
              </a:pPr>
              <a:t>‹#›</a:t>
            </a:fld>
            <a:endParaRPr lang="fr-FR" dirty="0">
              <a:solidFill>
                <a:srgbClr val="000000"/>
              </a:solidFill>
            </a:endParaRPr>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682792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96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defTabSz="1219170">
              <a:defRPr/>
            </a:pPr>
            <a:r>
              <a:rPr lang="fr-FR" cap="all">
                <a:solidFill>
                  <a:srgbClr val="000000"/>
                </a:solidFill>
              </a:rPr>
              <a:t>XX/XX/XXXX</a:t>
            </a:r>
            <a:endParaRPr lang="fr-FR" cap="all" dirty="0">
              <a:solidFill>
                <a:srgbClr val="000000"/>
              </a:solidFill>
            </a:endParaRPr>
          </a:p>
        </p:txBody>
      </p:sp>
      <p:sp>
        <p:nvSpPr>
          <p:cNvPr id="6" name="Espace réservé du pied de page 5"/>
          <p:cNvSpPr>
            <a:spLocks noGrp="1"/>
          </p:cNvSpPr>
          <p:nvPr>
            <p:ph type="ftr" sz="quarter" idx="11"/>
          </p:nvPr>
        </p:nvSpPr>
        <p:spPr bwMode="gray"/>
        <p:txBody>
          <a:bodyPr/>
          <a:lstStyle/>
          <a:p>
            <a:pPr defTabSz="1219170">
              <a:defRPr/>
            </a:pPr>
            <a:r>
              <a:rPr lang="fr-FR">
                <a:solidFill>
                  <a:srgbClr val="000000"/>
                </a:solidFill>
              </a:rPr>
              <a:t>Intitulé de la direction/service interministérielle</a:t>
            </a:r>
            <a:endParaRPr lang="fr-FR" dirty="0">
              <a:solidFill>
                <a:srgbClr val="000000"/>
              </a:solidFill>
            </a:endParaRPr>
          </a:p>
        </p:txBody>
      </p:sp>
      <p:sp>
        <p:nvSpPr>
          <p:cNvPr id="7" name="Espace réservé du numéro de diapositive 6"/>
          <p:cNvSpPr>
            <a:spLocks noGrp="1"/>
          </p:cNvSpPr>
          <p:nvPr>
            <p:ph type="sldNum" sz="quarter" idx="12"/>
          </p:nvPr>
        </p:nvSpPr>
        <p:spPr bwMode="gray"/>
        <p:txBody>
          <a:bodyPr/>
          <a:lstStyle/>
          <a:p>
            <a:pPr defTabSz="1219170">
              <a:defRPr/>
            </a:pPr>
            <a:fld id="{733122C9-A0B9-462F-8757-0847AD287B63}" type="slidenum">
              <a:rPr lang="fr-FR" smtClean="0">
                <a:solidFill>
                  <a:srgbClr val="000000"/>
                </a:solidFill>
              </a:rPr>
              <a:pPr defTabSz="1219170">
                <a:defRPr/>
              </a:pPr>
              <a:t>‹#›</a:t>
            </a:fld>
            <a:endParaRPr lang="fr-FR" dirty="0">
              <a:solidFill>
                <a:srgbClr val="000000"/>
              </a:solidFill>
            </a:endParaRPr>
          </a:p>
        </p:txBody>
      </p:sp>
      <p:sp>
        <p:nvSpPr>
          <p:cNvPr id="9" name="Espace réservé du contenu 8"/>
          <p:cNvSpPr>
            <a:spLocks noGrp="1"/>
          </p:cNvSpPr>
          <p:nvPr>
            <p:ph sz="quarter" idx="14" hasCustomPrompt="1"/>
          </p:nvPr>
        </p:nvSpPr>
        <p:spPr bwMode="gray">
          <a:xfrm>
            <a:off x="479997" y="2448000"/>
            <a:ext cx="11232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dirty="0"/>
              <a:t>Titre</a:t>
            </a:r>
          </a:p>
          <a:p>
            <a:pPr lvl="1"/>
            <a:r>
              <a:rPr lang="fr-FR" dirty="0"/>
              <a:t>Sous-titre</a:t>
            </a:r>
          </a:p>
        </p:txBody>
      </p:sp>
    </p:spTree>
    <p:extLst>
      <p:ext uri="{BB962C8B-B14F-4D97-AF65-F5344CB8AC3E}">
        <p14:creationId xmlns:p14="http://schemas.microsoft.com/office/powerpoint/2010/main" val="3197354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7CEC13-7847-45AE-9B09-0210D8458A28}"/>
              </a:ext>
            </a:extLst>
          </p:cNvPr>
          <p:cNvSpPr>
            <a:spLocks noGrp="1"/>
          </p:cNvSpPr>
          <p:nvPr>
            <p:ph type="title"/>
          </p:nvPr>
        </p:nvSpPr>
        <p:spPr>
          <a:xfrm>
            <a:off x="838200" y="365125"/>
            <a:ext cx="9815004" cy="7484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383C9D-311B-4224-8F1F-098987193D0E}"/>
              </a:ext>
            </a:extLst>
          </p:cNvPr>
          <p:cNvSpPr>
            <a:spLocks noGrp="1"/>
          </p:cNvSpPr>
          <p:nvPr>
            <p:ph type="body" idx="1"/>
          </p:nvPr>
        </p:nvSpPr>
        <p:spPr>
          <a:xfrm>
            <a:off x="838200" y="1267485"/>
            <a:ext cx="9815004" cy="49094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801F0FF-417B-4F07-9751-6AE87568FFFB}"/>
              </a:ext>
            </a:extLst>
          </p:cNvPr>
          <p:cNvSpPr>
            <a:spLocks noGrp="1"/>
          </p:cNvSpPr>
          <p:nvPr>
            <p:ph type="sldNum" sz="quarter" idx="4"/>
          </p:nvPr>
        </p:nvSpPr>
        <p:spPr>
          <a:xfrm>
            <a:off x="190122" y="6350520"/>
            <a:ext cx="83292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Slide </a:t>
            </a:r>
            <a:fld id="{425BCE6A-5E4F-435E-9987-52EEC942FADE}" type="slidenum">
              <a:rPr lang="en-US" smtClean="0"/>
              <a:pPr/>
              <a:t>‹#›</a:t>
            </a:fld>
            <a:endParaRPr lang="en-US" dirty="0"/>
          </a:p>
        </p:txBody>
      </p:sp>
      <p:pic>
        <p:nvPicPr>
          <p:cNvPr id="8" name="Picture 7">
            <a:extLst>
              <a:ext uri="{FF2B5EF4-FFF2-40B4-BE49-F238E27FC236}">
                <a16:creationId xmlns:a16="http://schemas.microsoft.com/office/drawing/2014/main" id="{C88F818A-A6A3-4BD0-B303-94C6B49FC7C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0722429" y="125186"/>
            <a:ext cx="1273627" cy="1583871"/>
          </a:xfrm>
          <a:prstGeom prst="rect">
            <a:avLst/>
          </a:prstGeom>
        </p:spPr>
      </p:pic>
      <p:pic>
        <p:nvPicPr>
          <p:cNvPr id="11" name="Picture 10">
            <a:extLst>
              <a:ext uri="{FF2B5EF4-FFF2-40B4-BE49-F238E27FC236}">
                <a16:creationId xmlns:a16="http://schemas.microsoft.com/office/drawing/2014/main" id="{4B2433FD-A454-4C6D-9F24-407EE205A73C}"/>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9015900" y="6062062"/>
            <a:ext cx="3176100" cy="942040"/>
          </a:xfrm>
          <a:prstGeom prst="rect">
            <a:avLst/>
          </a:prstGeom>
        </p:spPr>
      </p:pic>
    </p:spTree>
    <p:extLst>
      <p:ext uri="{BB962C8B-B14F-4D97-AF65-F5344CB8AC3E}">
        <p14:creationId xmlns:p14="http://schemas.microsoft.com/office/powerpoint/2010/main" val="922686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defTabSz="914400" rtl="0" eaLnBrk="1" latinLnBrk="0" hangingPunct="1">
        <a:lnSpc>
          <a:spcPct val="90000"/>
        </a:lnSpc>
        <a:spcBef>
          <a:spcPct val="0"/>
        </a:spcBef>
        <a:buNone/>
        <a:defRPr sz="30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9999" y="1200000"/>
            <a:ext cx="11232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479999" y="2448000"/>
            <a:ext cx="11232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10152000" y="6378000"/>
            <a:ext cx="1560000" cy="480000"/>
          </a:xfrm>
          <a:prstGeom prst="rect">
            <a:avLst/>
          </a:prstGeom>
        </p:spPr>
        <p:txBody>
          <a:bodyPr vert="horz" lIns="0" tIns="0" rIns="0" bIns="0" rtlCol="0" anchor="ctr" anchorCtr="0">
            <a:noAutofit/>
          </a:bodyPr>
          <a:lstStyle>
            <a:lvl1pPr algn="ctr">
              <a:defRPr sz="1000" b="1">
                <a:solidFill>
                  <a:schemeClr val="tx1"/>
                </a:solidFill>
              </a:defRPr>
            </a:lvl1pPr>
          </a:lstStyle>
          <a:p>
            <a:pPr algn="r" defTabSz="1219170">
              <a:defRPr/>
            </a:pPr>
            <a:r>
              <a:rPr lang="fr-FR" cap="all">
                <a:solidFill>
                  <a:srgbClr val="000000"/>
                </a:solidFill>
              </a:rPr>
              <a:t>XX/XX/XXXX</a:t>
            </a:r>
            <a:endParaRPr lang="fr-FR" cap="all" dirty="0">
              <a:solidFill>
                <a:srgbClr val="000000"/>
              </a:solidFill>
            </a:endParaRPr>
          </a:p>
        </p:txBody>
      </p:sp>
      <p:sp>
        <p:nvSpPr>
          <p:cNvPr id="5" name="Espace réservé du pied de page 4"/>
          <p:cNvSpPr>
            <a:spLocks noGrp="1"/>
          </p:cNvSpPr>
          <p:nvPr>
            <p:ph type="ftr" sz="quarter" idx="3"/>
          </p:nvPr>
        </p:nvSpPr>
        <p:spPr bwMode="gray">
          <a:xfrm>
            <a:off x="480000" y="6378000"/>
            <a:ext cx="7872000" cy="480000"/>
          </a:xfrm>
          <a:prstGeom prst="rect">
            <a:avLst/>
          </a:prstGeom>
        </p:spPr>
        <p:txBody>
          <a:bodyPr vert="horz" lIns="0" tIns="0" rIns="0" bIns="0" rtlCol="0" anchor="ctr" anchorCtr="0">
            <a:noAutofit/>
          </a:bodyPr>
          <a:lstStyle>
            <a:lvl1pPr algn="l">
              <a:defRPr sz="1000" b="1">
                <a:solidFill>
                  <a:schemeClr val="tx1"/>
                </a:solidFill>
              </a:defRPr>
            </a:lvl1pPr>
          </a:lstStyle>
          <a:p>
            <a:pPr defTabSz="1219170">
              <a:defRPr/>
            </a:pPr>
            <a:r>
              <a:rPr lang="fr-FR">
                <a:solidFill>
                  <a:srgbClr val="000000"/>
                </a:solidFill>
              </a:rPr>
              <a:t>Intitulé de la direction/service interministérielle</a:t>
            </a:r>
            <a:endParaRPr lang="fr-FR" dirty="0">
              <a:solidFill>
                <a:srgbClr val="000000"/>
              </a:solidFill>
            </a:endParaRPr>
          </a:p>
        </p:txBody>
      </p:sp>
      <p:sp>
        <p:nvSpPr>
          <p:cNvPr id="6" name="Espace réservé du numéro de diapositive 5"/>
          <p:cNvSpPr>
            <a:spLocks noGrp="1"/>
          </p:cNvSpPr>
          <p:nvPr>
            <p:ph type="sldNum" sz="quarter" idx="4"/>
          </p:nvPr>
        </p:nvSpPr>
        <p:spPr bwMode="gray">
          <a:xfrm>
            <a:off x="8352000"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pPr defTabSz="1219170">
              <a:defRPr/>
            </a:pPr>
            <a:fld id="{733122C9-A0B9-462F-8757-0847AD287B63}" type="slidenum">
              <a:rPr lang="fr-FR" smtClean="0">
                <a:solidFill>
                  <a:srgbClr val="000000"/>
                </a:solidFill>
              </a:rPr>
              <a:pPr defTabSz="1219170">
                <a:defRPr/>
              </a:pPr>
              <a:t>‹#›</a:t>
            </a:fld>
            <a:endParaRPr lang="fr-FR" dirty="0">
              <a:solidFill>
                <a:srgbClr val="000000"/>
              </a:solidFill>
            </a:endParaRPr>
          </a:p>
        </p:txBody>
      </p:sp>
      <p:cxnSp>
        <p:nvCxnSpPr>
          <p:cNvPr id="10" name="Connecteur droit 9"/>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08000" y="144117"/>
            <a:ext cx="966517" cy="692595"/>
          </a:xfrm>
          <a:prstGeom prst="rect">
            <a:avLst/>
          </a:prstGeom>
        </p:spPr>
      </p:pic>
    </p:spTree>
    <p:extLst>
      <p:ext uri="{BB962C8B-B14F-4D97-AF65-F5344CB8AC3E}">
        <p14:creationId xmlns:p14="http://schemas.microsoft.com/office/powerpoint/2010/main" val="249840201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p:txStyles>
    <p:title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0" indent="0" algn="l" defTabSz="1219170" rtl="0" eaLnBrk="1" latinLnBrk="0" hangingPunct="1">
        <a:lnSpc>
          <a:spcPct val="100000"/>
        </a:lnSpc>
        <a:spcBef>
          <a:spcPts val="0"/>
        </a:spcBef>
        <a:spcAft>
          <a:spcPts val="667"/>
        </a:spcAft>
        <a:buFont typeface="Arial" pitchFamily="34" charset="0"/>
        <a:buNone/>
        <a:defRPr sz="1400" b="0" kern="1200">
          <a:solidFill>
            <a:schemeClr val="tx1"/>
          </a:solidFill>
          <a:latin typeface="+mn-lt"/>
          <a:ea typeface="+mn-ea"/>
          <a:cs typeface="+mn-cs"/>
        </a:defRPr>
      </a:lvl1pPr>
      <a:lvl2pPr marL="335992" indent="-95998" algn="l" defTabSz="1219170" rtl="0" eaLnBrk="1" latinLnBrk="0" hangingPunct="1">
        <a:lnSpc>
          <a:spcPct val="100000"/>
        </a:lnSpc>
        <a:spcBef>
          <a:spcPts val="800"/>
        </a:spcBef>
        <a:spcAft>
          <a:spcPts val="800"/>
        </a:spcAft>
        <a:buFont typeface="Arial" pitchFamily="34" charset="0"/>
        <a:buChar char="•"/>
        <a:defRPr sz="1267" kern="1200">
          <a:solidFill>
            <a:schemeClr val="tx1"/>
          </a:solidFill>
          <a:latin typeface="+mn-lt"/>
          <a:ea typeface="+mn-ea"/>
          <a:cs typeface="+mn-cs"/>
        </a:defRPr>
      </a:lvl2pPr>
      <a:lvl3pPr marL="575986" indent="-95998" algn="l" defTabSz="1219170" rtl="0" eaLnBrk="1" latinLnBrk="0" hangingPunct="1">
        <a:lnSpc>
          <a:spcPct val="100000"/>
        </a:lnSpc>
        <a:spcBef>
          <a:spcPts val="133"/>
        </a:spcBef>
        <a:spcAft>
          <a:spcPts val="133"/>
        </a:spcAft>
        <a:buSzPct val="100000"/>
        <a:buFont typeface="Arial" pitchFamily="34" charset="0"/>
        <a:buChar char="•"/>
        <a:defRPr sz="1133" kern="1200">
          <a:solidFill>
            <a:schemeClr val="tx1"/>
          </a:solidFill>
          <a:latin typeface="+mn-lt"/>
          <a:ea typeface="+mn-ea"/>
          <a:cs typeface="+mn-cs"/>
        </a:defRPr>
      </a:lvl3pPr>
      <a:lvl4pPr marL="815980" indent="-95998" algn="l" defTabSz="1219170" rtl="0" eaLnBrk="1" latinLnBrk="0" hangingPunct="1">
        <a:lnSpc>
          <a:spcPct val="100000"/>
        </a:lnSpc>
        <a:spcBef>
          <a:spcPts val="133"/>
        </a:spcBef>
        <a:spcAft>
          <a:spcPts val="133"/>
        </a:spcAft>
        <a:buSzPct val="100000"/>
        <a:buFont typeface="Arial" pitchFamily="34" charset="0"/>
        <a:buChar char="•"/>
        <a:defRPr sz="1000" kern="1200">
          <a:solidFill>
            <a:schemeClr val="tx1"/>
          </a:solidFill>
          <a:latin typeface="+mn-lt"/>
          <a:ea typeface="+mn-ea"/>
          <a:cs typeface="+mn-cs"/>
        </a:defRPr>
      </a:lvl4pPr>
      <a:lvl5pPr marL="1103972" indent="-95998" algn="l" defTabSz="1219170" rtl="0" eaLnBrk="1" latinLnBrk="0" hangingPunct="1">
        <a:lnSpc>
          <a:spcPct val="100000"/>
        </a:lnSpc>
        <a:spcBef>
          <a:spcPts val="133"/>
        </a:spcBef>
        <a:spcAft>
          <a:spcPts val="133"/>
        </a:spcAft>
        <a:buSzPct val="100000"/>
        <a:buFont typeface="Arial" pitchFamily="34" charset="0"/>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8F01-DB97-42B1-86F6-F9BD393CE1F9}"/>
              </a:ext>
            </a:extLst>
          </p:cNvPr>
          <p:cNvSpPr>
            <a:spLocks noGrp="1"/>
          </p:cNvSpPr>
          <p:nvPr>
            <p:ph type="ctrTitle" idx="4294967295"/>
          </p:nvPr>
        </p:nvSpPr>
        <p:spPr>
          <a:xfrm>
            <a:off x="4573590" y="1456686"/>
            <a:ext cx="7279573" cy="1369641"/>
          </a:xfr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nl-BE" sz="2400" b="1" i="1" u="none" strike="noStrike" cap="none" normalizeH="0" baseline="0" dirty="0">
                <a:ln>
                  <a:noFill/>
                </a:ln>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FG Trustworthiness &amp; Reliability </a:t>
            </a:r>
            <a:br>
              <a:rPr kumimoji="0" lang="en-GB" altLang="nl-BE" sz="2400" b="1" i="1" u="none" strike="noStrike" cap="none" normalizeH="0" baseline="0" dirty="0">
                <a:ln>
                  <a:noFill/>
                </a:ln>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br>
            <a:r>
              <a:rPr kumimoji="0" lang="en-GB" altLang="nl-BE" sz="2400" b="1" i="1" u="none" strike="noStrike" cap="none" normalizeH="0" baseline="0" dirty="0">
                <a:ln>
                  <a:noFill/>
                </a:ln>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Exercise on Behavioural Observation </a:t>
            </a:r>
            <a:endParaRPr lang="en-US" sz="2200" b="1" dirty="0">
              <a:solidFill>
                <a:srgbClr val="FF0000"/>
              </a:solidFill>
            </a:endParaRPr>
          </a:p>
        </p:txBody>
      </p:sp>
      <p:sp>
        <p:nvSpPr>
          <p:cNvPr id="3" name="Subtitle 2">
            <a:extLst>
              <a:ext uri="{FF2B5EF4-FFF2-40B4-BE49-F238E27FC236}">
                <a16:creationId xmlns:a16="http://schemas.microsoft.com/office/drawing/2014/main" id="{4581E097-6008-437D-9A8D-087E1F15967E}"/>
              </a:ext>
            </a:extLst>
          </p:cNvPr>
          <p:cNvSpPr>
            <a:spLocks noGrp="1"/>
          </p:cNvSpPr>
          <p:nvPr>
            <p:ph type="subTitle" idx="4294967295"/>
          </p:nvPr>
        </p:nvSpPr>
        <p:spPr>
          <a:xfrm>
            <a:off x="4917042" y="3120241"/>
            <a:ext cx="6592667" cy="3244932"/>
          </a:xfrm>
        </p:spPr>
        <p:txBody>
          <a:bodyPr>
            <a:normAutofit/>
          </a:bodyPr>
          <a:lstStyle/>
          <a:p>
            <a:pPr marL="0" indent="0" algn="ctr">
              <a:buNone/>
            </a:pPr>
            <a:endParaRPr lang="en-GB" b="1" dirty="0">
              <a:solidFill>
                <a:schemeClr val="accent1"/>
              </a:solidFill>
            </a:endParaRPr>
          </a:p>
          <a:p>
            <a:pPr marL="0" indent="0" algn="ctr">
              <a:buNone/>
            </a:pPr>
            <a:endParaRPr lang="en-GB" b="1" dirty="0">
              <a:solidFill>
                <a:schemeClr val="accent1"/>
              </a:solidFill>
            </a:endParaRPr>
          </a:p>
          <a:p>
            <a:pPr marL="0" indent="0" algn="ctr">
              <a:buNone/>
            </a:pPr>
            <a:endParaRPr lang="en-GB" b="1" dirty="0">
              <a:solidFill>
                <a:schemeClr val="accent1"/>
              </a:solidFill>
            </a:endParaRPr>
          </a:p>
        </p:txBody>
      </p:sp>
    </p:spTree>
    <p:extLst>
      <p:ext uri="{BB962C8B-B14F-4D97-AF65-F5344CB8AC3E}">
        <p14:creationId xmlns:p14="http://schemas.microsoft.com/office/powerpoint/2010/main" val="1493557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8F6B-51D3-48D2-85C5-7411474117AE}"/>
              </a:ext>
            </a:extLst>
          </p:cNvPr>
          <p:cNvSpPr>
            <a:spLocks noGrp="1"/>
          </p:cNvSpPr>
          <p:nvPr>
            <p:ph type="title"/>
          </p:nvPr>
        </p:nvSpPr>
        <p:spPr/>
        <p:txBody>
          <a:bodyPr/>
          <a:lstStyle/>
          <a:p>
            <a:r>
              <a:rPr lang="en-GB" dirty="0"/>
              <a:t>Exercise outline</a:t>
            </a:r>
          </a:p>
        </p:txBody>
      </p:sp>
      <p:sp>
        <p:nvSpPr>
          <p:cNvPr id="3" name="Content Placeholder 2">
            <a:extLst>
              <a:ext uri="{FF2B5EF4-FFF2-40B4-BE49-F238E27FC236}">
                <a16:creationId xmlns:a16="http://schemas.microsoft.com/office/drawing/2014/main" id="{9E0C4279-4F2C-44B5-B080-7E0DA50F6B6B}"/>
              </a:ext>
            </a:extLst>
          </p:cNvPr>
          <p:cNvSpPr>
            <a:spLocks noGrp="1"/>
          </p:cNvSpPr>
          <p:nvPr>
            <p:ph idx="1"/>
          </p:nvPr>
        </p:nvSpPr>
        <p:spPr/>
        <p:txBody>
          <a:bodyPr/>
          <a:lstStyle/>
          <a:p>
            <a:r>
              <a:rPr lang="en-GB" dirty="0"/>
              <a:t>1 role steps forward and explains the information they had and adds their evaluation </a:t>
            </a:r>
          </a:p>
          <a:p>
            <a:r>
              <a:rPr lang="en-GB" dirty="0"/>
              <a:t>The group of this role is divided into the 5 remaining groups</a:t>
            </a:r>
          </a:p>
        </p:txBody>
      </p:sp>
    </p:spTree>
    <p:extLst>
      <p:ext uri="{BB962C8B-B14F-4D97-AF65-F5344CB8AC3E}">
        <p14:creationId xmlns:p14="http://schemas.microsoft.com/office/powerpoint/2010/main" val="2891872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AB83-EA5E-4448-BE22-4434380F1F2A}"/>
              </a:ext>
            </a:extLst>
          </p:cNvPr>
          <p:cNvSpPr>
            <a:spLocks noGrp="1"/>
          </p:cNvSpPr>
          <p:nvPr>
            <p:ph type="title"/>
          </p:nvPr>
        </p:nvSpPr>
        <p:spPr/>
        <p:txBody>
          <a:bodyPr/>
          <a:lstStyle/>
          <a:p>
            <a:r>
              <a:rPr lang="en-GB" dirty="0"/>
              <a:t>Exercise</a:t>
            </a:r>
          </a:p>
        </p:txBody>
      </p:sp>
      <p:sp>
        <p:nvSpPr>
          <p:cNvPr id="3" name="Content Placeholder 2">
            <a:extLst>
              <a:ext uri="{FF2B5EF4-FFF2-40B4-BE49-F238E27FC236}">
                <a16:creationId xmlns:a16="http://schemas.microsoft.com/office/drawing/2014/main" id="{F43C6F90-AF83-4F29-8417-12A840A0F7E6}"/>
              </a:ext>
            </a:extLst>
          </p:cNvPr>
          <p:cNvSpPr>
            <a:spLocks noGrp="1"/>
          </p:cNvSpPr>
          <p:nvPr>
            <p:ph idx="1"/>
          </p:nvPr>
        </p:nvSpPr>
        <p:spPr/>
        <p:txBody>
          <a:bodyPr/>
          <a:lstStyle/>
          <a:p>
            <a:r>
              <a:rPr lang="en-GB" dirty="0"/>
              <a:t>Discuss withing your group: </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What do you think of this additional piece of information;</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What could it mean : insider adversary/ not an insider adversary;</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Would you do something and how would you react; </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What could be the outcome if you DO something; </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What could be the outcome if you DON’T DO something;</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Who would you talk to, to have more information;</a:t>
            </a:r>
          </a:p>
          <a:p>
            <a:pPr marL="800100" lvl="1" indent="-342900">
              <a:lnSpc>
                <a:spcPct val="107000"/>
              </a:lnSpc>
              <a:spcAft>
                <a:spcPts val="80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Why would you react or not?</a:t>
            </a:r>
          </a:p>
          <a:p>
            <a:endParaRPr lang="en-GB" dirty="0"/>
          </a:p>
        </p:txBody>
      </p:sp>
    </p:spTree>
    <p:extLst>
      <p:ext uri="{BB962C8B-B14F-4D97-AF65-F5344CB8AC3E}">
        <p14:creationId xmlns:p14="http://schemas.microsoft.com/office/powerpoint/2010/main" val="1812145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questions.png">
            <a:extLst>
              <a:ext uri="{FF2B5EF4-FFF2-40B4-BE49-F238E27FC236}">
                <a16:creationId xmlns:a16="http://schemas.microsoft.com/office/drawing/2014/main" id="{DB053659-BA6C-4950-9DF0-ABD3ED02AE77}"/>
              </a:ext>
            </a:extLst>
          </p:cNvPr>
          <p:cNvPicPr>
            <a:picLocks noChangeAspect="1"/>
          </p:cNvPicPr>
          <p:nvPr/>
        </p:nvPicPr>
        <p:blipFill rotWithShape="1">
          <a:blip r:embed="rId3" cstate="print">
            <a:alphaModFix amt="70000"/>
            <a:extLst>
              <a:ext uri="{28A0092B-C50C-407E-A947-70E740481C1C}">
                <a14:useLocalDpi xmlns:a14="http://schemas.microsoft.com/office/drawing/2010/main"/>
              </a:ext>
            </a:extLst>
          </a:blip>
          <a:srcRect/>
          <a:stretch/>
        </p:blipFill>
        <p:spPr bwMode="auto">
          <a:xfrm>
            <a:off x="-1"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9F36C5A-4F90-468D-9271-B07C4F74EDF8}"/>
              </a:ext>
            </a:extLst>
          </p:cNvPr>
          <p:cNvSpPr>
            <a:spLocks noGrp="1"/>
          </p:cNvSpPr>
          <p:nvPr>
            <p:ph type="title"/>
          </p:nvPr>
        </p:nvSpPr>
        <p:spPr>
          <a:xfrm>
            <a:off x="1104207" y="1645285"/>
            <a:ext cx="9815004" cy="748451"/>
          </a:xfrm>
        </p:spPr>
        <p:txBody>
          <a:bodyPr/>
          <a:lstStyle/>
          <a:p>
            <a:r>
              <a:rPr lang="nl-BE" dirty="0" err="1"/>
              <a:t>Mentimeter</a:t>
            </a:r>
            <a:r>
              <a:rPr lang="nl-BE" dirty="0"/>
              <a:t> </a:t>
            </a:r>
            <a:r>
              <a:rPr lang="nl-BE" dirty="0" err="1"/>
              <a:t>Questions</a:t>
            </a:r>
            <a:endParaRPr lang="nl-BE" dirty="0"/>
          </a:p>
        </p:txBody>
      </p:sp>
    </p:spTree>
    <p:extLst>
      <p:ext uri="{BB962C8B-B14F-4D97-AF65-F5344CB8AC3E}">
        <p14:creationId xmlns:p14="http://schemas.microsoft.com/office/powerpoint/2010/main" val="15095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73A8-C500-468D-A219-64F1E328CB4B}"/>
              </a:ext>
            </a:extLst>
          </p:cNvPr>
          <p:cNvSpPr>
            <a:spLocks noGrp="1"/>
          </p:cNvSpPr>
          <p:nvPr>
            <p:ph type="title"/>
          </p:nvPr>
        </p:nvSpPr>
        <p:spPr>
          <a:xfrm>
            <a:off x="838200" y="0"/>
            <a:ext cx="9815004" cy="748451"/>
          </a:xfrm>
        </p:spPr>
        <p:txBody>
          <a:bodyPr/>
          <a:lstStyle/>
          <a:p>
            <a:r>
              <a:rPr lang="en-GB" dirty="0"/>
              <a:t>All additional Signs</a:t>
            </a:r>
          </a:p>
        </p:txBody>
      </p:sp>
      <p:sp>
        <p:nvSpPr>
          <p:cNvPr id="3" name="Content Placeholder 2">
            <a:extLst>
              <a:ext uri="{FF2B5EF4-FFF2-40B4-BE49-F238E27FC236}">
                <a16:creationId xmlns:a16="http://schemas.microsoft.com/office/drawing/2014/main" id="{034AB1D8-3F98-4863-8DF9-DB15FFB0133B}"/>
              </a:ext>
            </a:extLst>
          </p:cNvPr>
          <p:cNvSpPr>
            <a:spLocks noGrp="1"/>
          </p:cNvSpPr>
          <p:nvPr>
            <p:ph idx="1"/>
          </p:nvPr>
        </p:nvSpPr>
        <p:spPr>
          <a:xfrm>
            <a:off x="838200" y="506437"/>
            <a:ext cx="9815004" cy="5628323"/>
          </a:xfrm>
        </p:spPr>
        <p:txBody>
          <a:bodyPr>
            <a:noAutofit/>
          </a:bodyPr>
          <a:lstStyle/>
          <a:p>
            <a:r>
              <a:rPr lang="en-GB" sz="2000" dirty="0">
                <a:effectLst/>
                <a:latin typeface="Calibri" panose="020F0502020204030204" pitchFamily="34" charset="0"/>
                <a:ea typeface="Calibri" panose="020F0502020204030204" pitchFamily="34" charset="0"/>
                <a:cs typeface="Arial" panose="020B0604020202020204" pitchFamily="34" charset="0"/>
              </a:rPr>
              <a:t>HR: The position was presented to the Claudia but declined. No reasons were given. </a:t>
            </a:r>
            <a:r>
              <a:rPr lang="en-GB" sz="2000" dirty="0">
                <a:latin typeface="Calibri" panose="020F0502020204030204" pitchFamily="34" charset="0"/>
                <a:ea typeface="Calibri" panose="020F0502020204030204" pitchFamily="34" charset="0"/>
                <a:cs typeface="Arial" panose="020B0604020202020204" pitchFamily="34" charset="0"/>
              </a:rPr>
              <a:t>She has a partner and 1 son of 5. </a:t>
            </a:r>
          </a:p>
          <a:p>
            <a:r>
              <a:rPr lang="en-GB" sz="2000" dirty="0">
                <a:effectLst/>
                <a:latin typeface="Calibri" panose="020F0502020204030204" pitchFamily="34" charset="0"/>
                <a:ea typeface="Calibri" panose="020F0502020204030204" pitchFamily="34" charset="0"/>
                <a:cs typeface="Arial" panose="020B0604020202020204" pitchFamily="34" charset="0"/>
              </a:rPr>
              <a:t>Security Department: One day there was an incident with a co-worker. </a:t>
            </a:r>
            <a:r>
              <a:rPr lang="en-US" sz="2000" dirty="0">
                <a:effectLst/>
                <a:latin typeface="Calibri" panose="020F0502020204030204" pitchFamily="34" charset="0"/>
                <a:ea typeface="Calibri" panose="020F0502020204030204" pitchFamily="34" charset="0"/>
                <a:cs typeface="Arial" panose="020B0604020202020204" pitchFamily="34" charset="0"/>
              </a:rPr>
              <a:t>Two people started arguing at the security checkpoint because of something that happened during the football game of their kids in the weekend. One of try to pass the security checkpoint without being checked because he was angry. Claudia </a:t>
            </a:r>
            <a:r>
              <a:rPr lang="en-GB" sz="2000" dirty="0">
                <a:effectLst/>
                <a:latin typeface="Calibri" panose="020F0502020204030204" pitchFamily="34" charset="0"/>
                <a:ea typeface="Calibri" panose="020F0502020204030204" pitchFamily="34" charset="0"/>
                <a:cs typeface="Arial" panose="020B0604020202020204" pitchFamily="34" charset="0"/>
              </a:rPr>
              <a:t>was a witness of this incident, but she did not want to come forward in order to help the investigation.</a:t>
            </a:r>
          </a:p>
          <a:p>
            <a:r>
              <a:rPr lang="en-US" sz="2000" dirty="0">
                <a:effectLst/>
                <a:latin typeface="Calibri" panose="020F0502020204030204" pitchFamily="34" charset="0"/>
                <a:ea typeface="Calibri" panose="020F0502020204030204" pitchFamily="34" charset="0"/>
                <a:cs typeface="Arial" panose="020B0604020202020204" pitchFamily="34" charset="0"/>
              </a:rPr>
              <a:t>Direct colleague: She has no social connection with any of his colleagues and always eats alone during the breaks. In the beginning she used to propose once every while to go eat together, but this has stopped recently. </a:t>
            </a:r>
          </a:p>
          <a:p>
            <a:r>
              <a:rPr lang="en-GB" sz="2000" dirty="0">
                <a:effectLst/>
                <a:latin typeface="Calibri" panose="020F0502020204030204" pitchFamily="34" charset="0"/>
                <a:ea typeface="Calibri" panose="020F0502020204030204" pitchFamily="34" charset="0"/>
                <a:cs typeface="Arial" panose="020B0604020202020204" pitchFamily="34" charset="0"/>
              </a:rPr>
              <a:t>Line Manager/direct supervisor: The output of this work is not showing whilst according to HR he should be overqualified for the job. Lately, sometimes she seems agitated. </a:t>
            </a:r>
            <a:endParaRPr lang="en-US" sz="2000" dirty="0">
              <a:latin typeface="Calibri" panose="020F0502020204030204" pitchFamily="34" charset="0"/>
              <a:ea typeface="Calibri" panose="020F0502020204030204" pitchFamily="34" charset="0"/>
              <a:cs typeface="Arial" panose="020B0604020202020204" pitchFamily="34" charset="0"/>
            </a:endParaRPr>
          </a:p>
          <a:p>
            <a:r>
              <a:rPr lang="en-GB" sz="2000" dirty="0">
                <a:effectLst/>
                <a:latin typeface="Calibri" panose="020F0502020204030204" pitchFamily="34" charset="0"/>
                <a:ea typeface="Calibri" panose="020F0502020204030204" pitchFamily="34" charset="0"/>
                <a:cs typeface="Arial" panose="020B0604020202020204" pitchFamily="34" charset="0"/>
              </a:rPr>
              <a:t>Security Guard: The person stays under the radar. The security guard did pass her social media profile once, Claudia was linked to some protest pages for local issues (better pay for employees, more importance on privacy of people).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r>
              <a:rPr lang="en-GB" sz="2000" dirty="0">
                <a:effectLst/>
                <a:latin typeface="Calibri" panose="020F0502020204030204" pitchFamily="34" charset="0"/>
                <a:ea typeface="Calibri" panose="020F0502020204030204" pitchFamily="34" charset="0"/>
                <a:cs typeface="Arial" panose="020B0604020202020204" pitchFamily="34" charset="0"/>
              </a:rPr>
              <a:t>Colleague of a different department: The colleague didn’t know the individual had access to that part and is not sure he is supposed to have access. </a:t>
            </a:r>
          </a:p>
          <a:p>
            <a:r>
              <a:rPr lang="en-GB" sz="2000" dirty="0">
                <a:latin typeface="Calibri" panose="020F0502020204030204" pitchFamily="34" charset="0"/>
                <a:cs typeface="Arial" panose="020B0604020202020204" pitchFamily="34" charset="0"/>
              </a:rPr>
              <a:t>Medical Health professional: History of stress and possible burn-out. </a:t>
            </a:r>
            <a:r>
              <a:rPr lang="en-GB" sz="2000" dirty="0">
                <a:effectLst/>
                <a:latin typeface="Calibri" panose="020F0502020204030204" pitchFamily="34" charset="0"/>
                <a:ea typeface="Calibri" panose="020F0502020204030204" pitchFamily="34" charset="0"/>
                <a:cs typeface="Arial" panose="020B0604020202020204" pitchFamily="34" charset="0"/>
              </a:rPr>
              <a:t>They had booked an appointment, just as a follow up, she cancelled last minute. This has not yet been replanned, but it was not a mandatory visit. </a:t>
            </a:r>
            <a:endParaRPr lang="en-GB" sz="2000" dirty="0"/>
          </a:p>
        </p:txBody>
      </p:sp>
    </p:spTree>
    <p:extLst>
      <p:ext uri="{BB962C8B-B14F-4D97-AF65-F5344CB8AC3E}">
        <p14:creationId xmlns:p14="http://schemas.microsoft.com/office/powerpoint/2010/main" val="3769822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AB83-EA5E-4448-BE22-4434380F1F2A}"/>
              </a:ext>
            </a:extLst>
          </p:cNvPr>
          <p:cNvSpPr>
            <a:spLocks noGrp="1"/>
          </p:cNvSpPr>
          <p:nvPr>
            <p:ph type="title"/>
          </p:nvPr>
        </p:nvSpPr>
        <p:spPr/>
        <p:txBody>
          <a:bodyPr/>
          <a:lstStyle/>
          <a:p>
            <a:r>
              <a:rPr lang="en-GB" dirty="0"/>
              <a:t>Exercise</a:t>
            </a:r>
          </a:p>
        </p:txBody>
      </p:sp>
      <p:sp>
        <p:nvSpPr>
          <p:cNvPr id="3" name="Content Placeholder 2">
            <a:extLst>
              <a:ext uri="{FF2B5EF4-FFF2-40B4-BE49-F238E27FC236}">
                <a16:creationId xmlns:a16="http://schemas.microsoft.com/office/drawing/2014/main" id="{F43C6F90-AF83-4F29-8417-12A840A0F7E6}"/>
              </a:ext>
            </a:extLst>
          </p:cNvPr>
          <p:cNvSpPr>
            <a:spLocks noGrp="1"/>
          </p:cNvSpPr>
          <p:nvPr>
            <p:ph idx="1"/>
          </p:nvPr>
        </p:nvSpPr>
        <p:spPr/>
        <p:txBody>
          <a:bodyPr/>
          <a:lstStyle/>
          <a:p>
            <a:r>
              <a:rPr lang="en-GB" dirty="0"/>
              <a:t>Discuss withing your group: </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Does this change your way of handling? </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What could it mean : insider adversary/ no insider adversary;</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Would you do something and how would you react; </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What could be the outcome if you DO something; </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What could be the outcome if you DON’T DO something;</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Who </a:t>
            </a:r>
            <a:r>
              <a:rPr lang="en-GB" dirty="0">
                <a:latin typeface="Calibri" panose="020F0502020204030204" pitchFamily="34" charset="0"/>
                <a:ea typeface="Calibri" panose="020F0502020204030204" pitchFamily="34" charset="0"/>
                <a:cs typeface="Arial" panose="020B0604020202020204" pitchFamily="34" charset="0"/>
              </a:rPr>
              <a:t>is better </a:t>
            </a:r>
            <a:r>
              <a:rPr lang="en-GB" dirty="0">
                <a:effectLst/>
                <a:latin typeface="Calibri" panose="020F0502020204030204" pitchFamily="34" charset="0"/>
                <a:ea typeface="Calibri" panose="020F0502020204030204" pitchFamily="34" charset="0"/>
                <a:cs typeface="Arial" panose="020B0604020202020204" pitchFamily="34" charset="0"/>
              </a:rPr>
              <a:t>suited to talk to Claudia? </a:t>
            </a:r>
          </a:p>
          <a:p>
            <a:pPr marL="800100" lvl="1" indent="-342900">
              <a:lnSpc>
                <a:spcPct val="107000"/>
              </a:lnSpc>
              <a:spcAft>
                <a:spcPts val="80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Why would you react or not?</a:t>
            </a:r>
          </a:p>
          <a:p>
            <a:pPr marL="800100" lvl="1" indent="-342900">
              <a:lnSpc>
                <a:spcPct val="107000"/>
              </a:lnSpc>
              <a:spcAft>
                <a:spcPts val="80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If you would have decided not to talk to Claudia after the first piece of information, would you have missed a potential insider? </a:t>
            </a:r>
          </a:p>
          <a:p>
            <a:pPr marL="800100" lvl="1" indent="-342900">
              <a:lnSpc>
                <a:spcPct val="107000"/>
              </a:lnSpc>
              <a:spcAft>
                <a:spcPts val="800"/>
              </a:spcAft>
              <a:buFont typeface="Symbol" panose="05050102010706020507" pitchFamily="18" charset="2"/>
              <a:buChar char=""/>
            </a:pPr>
            <a:endParaRPr lang="en-GB"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852139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questions.png">
            <a:extLst>
              <a:ext uri="{FF2B5EF4-FFF2-40B4-BE49-F238E27FC236}">
                <a16:creationId xmlns:a16="http://schemas.microsoft.com/office/drawing/2014/main" id="{DB053659-BA6C-4950-9DF0-ABD3ED02AE77}"/>
              </a:ext>
            </a:extLst>
          </p:cNvPr>
          <p:cNvPicPr>
            <a:picLocks noChangeAspect="1"/>
          </p:cNvPicPr>
          <p:nvPr/>
        </p:nvPicPr>
        <p:blipFill rotWithShape="1">
          <a:blip r:embed="rId3" cstate="print">
            <a:alphaModFix amt="70000"/>
            <a:extLst>
              <a:ext uri="{28A0092B-C50C-407E-A947-70E740481C1C}">
                <a14:useLocalDpi xmlns:a14="http://schemas.microsoft.com/office/drawing/2010/main"/>
              </a:ext>
            </a:extLst>
          </a:blip>
          <a:srcRect/>
          <a:stretch/>
        </p:blipFill>
        <p:spPr bwMode="auto">
          <a:xfrm>
            <a:off x="-1"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9F36C5A-4F90-468D-9271-B07C4F74EDF8}"/>
              </a:ext>
            </a:extLst>
          </p:cNvPr>
          <p:cNvSpPr>
            <a:spLocks noGrp="1"/>
          </p:cNvSpPr>
          <p:nvPr>
            <p:ph type="title"/>
          </p:nvPr>
        </p:nvSpPr>
        <p:spPr>
          <a:xfrm>
            <a:off x="1104207" y="1645285"/>
            <a:ext cx="9815004" cy="748451"/>
          </a:xfrm>
        </p:spPr>
        <p:txBody>
          <a:bodyPr/>
          <a:lstStyle/>
          <a:p>
            <a:r>
              <a:rPr lang="nl-BE" dirty="0" err="1"/>
              <a:t>Volunteer</a:t>
            </a:r>
            <a:r>
              <a:rPr lang="nl-BE" dirty="0"/>
              <a:t> </a:t>
            </a:r>
            <a:r>
              <a:rPr lang="nl-BE" dirty="0" err="1"/>
              <a:t>to</a:t>
            </a:r>
            <a:r>
              <a:rPr lang="nl-BE" dirty="0"/>
              <a:t> talk </a:t>
            </a:r>
            <a:r>
              <a:rPr lang="nl-BE" dirty="0" err="1"/>
              <a:t>to</a:t>
            </a:r>
            <a:r>
              <a:rPr lang="nl-BE" dirty="0"/>
              <a:t> Claudia!</a:t>
            </a:r>
          </a:p>
        </p:txBody>
      </p:sp>
    </p:spTree>
    <p:extLst>
      <p:ext uri="{BB962C8B-B14F-4D97-AF65-F5344CB8AC3E}">
        <p14:creationId xmlns:p14="http://schemas.microsoft.com/office/powerpoint/2010/main" val="75557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AD06-4A11-480B-A23B-AFFCA3DB5065}"/>
              </a:ext>
            </a:extLst>
          </p:cNvPr>
          <p:cNvSpPr>
            <a:spLocks noGrp="1"/>
          </p:cNvSpPr>
          <p:nvPr>
            <p:ph type="title"/>
          </p:nvPr>
        </p:nvSpPr>
        <p:spPr/>
        <p:txBody>
          <a:bodyPr/>
          <a:lstStyle/>
          <a:p>
            <a:r>
              <a:rPr lang="en-GB" dirty="0"/>
              <a:t>Trustworthiness &amp; Reliability </a:t>
            </a:r>
            <a:r>
              <a:rPr lang="en-GB"/>
              <a:t>of Claudia </a:t>
            </a:r>
            <a:endParaRPr lang="en-GB" dirty="0"/>
          </a:p>
        </p:txBody>
      </p:sp>
      <p:pic>
        <p:nvPicPr>
          <p:cNvPr id="3074" name="Picture 2" descr="Waardering Door Emoticons Set Smiley Emotie Door Smilies Cartoon Emoticons  Voorraad Vector Stockvectorkunst en meer beelden van Analyseren - iStock">
            <a:extLst>
              <a:ext uri="{FF2B5EF4-FFF2-40B4-BE49-F238E27FC236}">
                <a16:creationId xmlns:a16="http://schemas.microsoft.com/office/drawing/2014/main" id="{5DAB6C9A-4632-47AC-90DC-12C3E989B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373" y="1113576"/>
            <a:ext cx="8447254" cy="30940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C0C236-C92D-4025-84C7-BB17D3F3E5C7}"/>
              </a:ext>
            </a:extLst>
          </p:cNvPr>
          <p:cNvSpPr txBox="1"/>
          <p:nvPr/>
        </p:nvSpPr>
        <p:spPr>
          <a:xfrm>
            <a:off x="666044" y="4097864"/>
            <a:ext cx="3014134" cy="2585323"/>
          </a:xfrm>
          <a:prstGeom prst="rect">
            <a:avLst/>
          </a:prstGeom>
          <a:noFill/>
          <a:ln w="28575">
            <a:solidFill>
              <a:schemeClr val="accent6"/>
            </a:solidFill>
          </a:ln>
        </p:spPr>
        <p:txBody>
          <a:bodyPr wrap="square" rtlCol="0">
            <a:spAutoFit/>
          </a:bodyPr>
          <a:lstStyle/>
          <a:p>
            <a:r>
              <a:rPr lang="en-GB" dirty="0">
                <a:solidFill>
                  <a:schemeClr val="accent6"/>
                </a:solidFill>
              </a:rPr>
              <a:t>No Adversary: </a:t>
            </a:r>
          </a:p>
          <a:p>
            <a:pPr marL="285750" indent="-285750">
              <a:buFont typeface="Arial" panose="020B0604020202020204" pitchFamily="34" charset="0"/>
              <a:buChar char="•"/>
            </a:pPr>
            <a:r>
              <a:rPr lang="en-GB" dirty="0"/>
              <a:t>Fascinated by facility</a:t>
            </a:r>
          </a:p>
          <a:p>
            <a:pPr marL="285750" indent="-285750">
              <a:buFont typeface="Arial" panose="020B0604020202020204" pitchFamily="34" charset="0"/>
              <a:buChar char="•"/>
            </a:pPr>
            <a:r>
              <a:rPr lang="en-GB" dirty="0"/>
              <a:t>Interested in technical aspects</a:t>
            </a:r>
          </a:p>
          <a:p>
            <a:pPr marL="285750" indent="-285750">
              <a:buFont typeface="Arial" panose="020B0604020202020204" pitchFamily="34" charset="0"/>
              <a:buChar char="•"/>
            </a:pPr>
            <a:r>
              <a:rPr lang="en-GB" dirty="0"/>
              <a:t>Sick child, sleeps badly and is worried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C9EB6106-AE13-4E10-AE0C-54319B0365A0}"/>
              </a:ext>
            </a:extLst>
          </p:cNvPr>
          <p:cNvSpPr txBox="1"/>
          <p:nvPr/>
        </p:nvSpPr>
        <p:spPr>
          <a:xfrm>
            <a:off x="4588933" y="4097864"/>
            <a:ext cx="3014134" cy="2308324"/>
          </a:xfrm>
          <a:prstGeom prst="rect">
            <a:avLst/>
          </a:prstGeom>
          <a:noFill/>
          <a:ln w="28575">
            <a:solidFill>
              <a:schemeClr val="accent4"/>
            </a:solidFill>
          </a:ln>
        </p:spPr>
        <p:txBody>
          <a:bodyPr wrap="square" rtlCol="0">
            <a:spAutoFit/>
          </a:bodyPr>
          <a:lstStyle/>
          <a:p>
            <a:r>
              <a:rPr lang="en-GB" dirty="0">
                <a:solidFill>
                  <a:schemeClr val="accent4"/>
                </a:solidFill>
              </a:rPr>
              <a:t>Potential adversary: </a:t>
            </a:r>
          </a:p>
          <a:p>
            <a:pPr marL="285750" indent="-285750">
              <a:buFont typeface="Arial" panose="020B0604020202020204" pitchFamily="34" charset="0"/>
              <a:buChar char="•"/>
            </a:pPr>
            <a:r>
              <a:rPr lang="en-GB" dirty="0"/>
              <a:t>Likes to job he has now</a:t>
            </a:r>
          </a:p>
          <a:p>
            <a:pPr marL="285750" indent="-285750">
              <a:buFont typeface="Arial" panose="020B0604020202020204" pitchFamily="34" charset="0"/>
              <a:buChar char="•"/>
            </a:pPr>
            <a:r>
              <a:rPr lang="en-GB" dirty="0"/>
              <a:t>Interest in the facility </a:t>
            </a:r>
          </a:p>
          <a:p>
            <a:pPr marL="285750" indent="-285750">
              <a:buFont typeface="Arial" panose="020B0604020202020204" pitchFamily="34" charset="0"/>
              <a:buChar char="•"/>
            </a:pPr>
            <a:r>
              <a:rPr lang="en-GB" dirty="0"/>
              <a:t>Interested in sensitive information, because of its sensitivity</a:t>
            </a:r>
          </a:p>
          <a:p>
            <a:pPr marL="285750" indent="-285750">
              <a:buFont typeface="Arial" panose="020B0604020202020204" pitchFamily="34" charset="0"/>
              <a:buChar char="•"/>
            </a:pPr>
            <a:r>
              <a:rPr lang="en-GB" dirty="0"/>
              <a:t>Sick child, which sleeps badly and </a:t>
            </a:r>
            <a:r>
              <a:rPr lang="en-GB"/>
              <a:t>is worried</a:t>
            </a:r>
            <a:endParaRPr lang="en-GB" dirty="0"/>
          </a:p>
        </p:txBody>
      </p:sp>
      <p:sp>
        <p:nvSpPr>
          <p:cNvPr id="7" name="TextBox 6">
            <a:extLst>
              <a:ext uri="{FF2B5EF4-FFF2-40B4-BE49-F238E27FC236}">
                <a16:creationId xmlns:a16="http://schemas.microsoft.com/office/drawing/2014/main" id="{541755E8-8FEE-4172-B93F-DF73E8C2730C}"/>
              </a:ext>
            </a:extLst>
          </p:cNvPr>
          <p:cNvSpPr txBox="1"/>
          <p:nvPr/>
        </p:nvSpPr>
        <p:spPr>
          <a:xfrm>
            <a:off x="8511822" y="4097864"/>
            <a:ext cx="3014134" cy="2308324"/>
          </a:xfrm>
          <a:prstGeom prst="rect">
            <a:avLst/>
          </a:prstGeom>
          <a:noFill/>
          <a:ln w="28575">
            <a:solidFill>
              <a:srgbClr val="FF0000"/>
            </a:solidFill>
          </a:ln>
        </p:spPr>
        <p:txBody>
          <a:bodyPr wrap="square" rtlCol="0">
            <a:spAutoFit/>
          </a:bodyPr>
          <a:lstStyle/>
          <a:p>
            <a:r>
              <a:rPr lang="en-GB" dirty="0">
                <a:solidFill>
                  <a:srgbClr val="FF0000"/>
                </a:solidFill>
              </a:rPr>
              <a:t>Adversary: </a:t>
            </a:r>
          </a:p>
          <a:p>
            <a:pPr marL="285750" indent="-285750">
              <a:buFont typeface="Arial" panose="020B0604020202020204" pitchFamily="34" charset="0"/>
              <a:buChar char="•"/>
            </a:pPr>
            <a:r>
              <a:rPr lang="en-GB" dirty="0"/>
              <a:t>Intentionally moved in the facility as a mole</a:t>
            </a:r>
          </a:p>
          <a:p>
            <a:pPr marL="285750" indent="-285750">
              <a:buFont typeface="Arial" panose="020B0604020202020204" pitchFamily="34" charset="0"/>
              <a:buChar char="•"/>
            </a:pPr>
            <a:r>
              <a:rPr lang="en-GB" dirty="0"/>
              <a:t>Provides intel on a weekly basis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57922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CD9F-CC61-436E-9038-2D4702C68064}"/>
              </a:ext>
            </a:extLst>
          </p:cNvPr>
          <p:cNvSpPr>
            <a:spLocks noGrp="1"/>
          </p:cNvSpPr>
          <p:nvPr>
            <p:ph type="title"/>
          </p:nvPr>
        </p:nvSpPr>
        <p:spPr/>
        <p:txBody>
          <a:bodyPr/>
          <a:lstStyle/>
          <a:p>
            <a:r>
              <a:rPr lang="en-GB" dirty="0"/>
              <a:t>Exercise outline</a:t>
            </a:r>
          </a:p>
        </p:txBody>
      </p:sp>
      <p:sp>
        <p:nvSpPr>
          <p:cNvPr id="3" name="Content Placeholder 2">
            <a:extLst>
              <a:ext uri="{FF2B5EF4-FFF2-40B4-BE49-F238E27FC236}">
                <a16:creationId xmlns:a16="http://schemas.microsoft.com/office/drawing/2014/main" id="{DB545076-5B7F-47D3-947E-1302151E3A3E}"/>
              </a:ext>
            </a:extLst>
          </p:cNvPr>
          <p:cNvSpPr>
            <a:spLocks noGrp="1"/>
          </p:cNvSpPr>
          <p:nvPr>
            <p:ph idx="1"/>
          </p:nvPr>
        </p:nvSpPr>
        <p:spPr>
          <a:xfrm>
            <a:off x="838200" y="1267485"/>
            <a:ext cx="9815004" cy="5225390"/>
          </a:xfrm>
        </p:spPr>
        <p:txBody>
          <a:bodyPr>
            <a:normAutofit fontScale="92500" lnSpcReduction="10000"/>
          </a:bodyPr>
          <a:lstStyle/>
          <a:p>
            <a:r>
              <a:rPr lang="en-GB" dirty="0"/>
              <a:t>Goal : Analyse a co-worker (Claudia) with signs of changing behaviour (General + own signs)</a:t>
            </a:r>
          </a:p>
          <a:p>
            <a:r>
              <a:rPr lang="en-GB" dirty="0"/>
              <a:t>Group divided in 7 roles: </a:t>
            </a:r>
          </a:p>
          <a:p>
            <a:pPr lvl="1"/>
            <a:r>
              <a:rPr lang="en-GB" dirty="0"/>
              <a:t>HR </a:t>
            </a:r>
          </a:p>
          <a:p>
            <a:pPr lvl="1"/>
            <a:r>
              <a:rPr lang="en-GB" dirty="0"/>
              <a:t>Security Department </a:t>
            </a:r>
          </a:p>
          <a:p>
            <a:pPr lvl="1"/>
            <a:r>
              <a:rPr lang="en-GB" dirty="0"/>
              <a:t>Direct colleague </a:t>
            </a:r>
          </a:p>
          <a:p>
            <a:pPr lvl="1"/>
            <a:r>
              <a:rPr lang="en-GB" dirty="0"/>
              <a:t>Line Manager/direct supervisor</a:t>
            </a:r>
          </a:p>
          <a:p>
            <a:pPr lvl="1"/>
            <a:r>
              <a:rPr lang="en-GB" dirty="0"/>
              <a:t>Security Guard </a:t>
            </a:r>
          </a:p>
          <a:p>
            <a:pPr lvl="1"/>
            <a:r>
              <a:rPr lang="en-GB" dirty="0"/>
              <a:t>Colleague from a different department</a:t>
            </a:r>
          </a:p>
          <a:p>
            <a:pPr lvl="1"/>
            <a:r>
              <a:rPr lang="en-GB" dirty="0"/>
              <a:t>Medical Health Professional</a:t>
            </a:r>
          </a:p>
          <a:p>
            <a:r>
              <a:rPr lang="en-GB" dirty="0"/>
              <a:t>Discussion in group and decide on next steps</a:t>
            </a:r>
          </a:p>
          <a:p>
            <a:r>
              <a:rPr lang="en-GB" dirty="0"/>
              <a:t>Final part: Talk with Claudia herself </a:t>
            </a:r>
          </a:p>
          <a:p>
            <a:pPr marL="0" indent="0">
              <a:buNone/>
            </a:pPr>
            <a:r>
              <a:rPr lang="en-GB" dirty="0">
                <a:sym typeface="Wingdings" panose="05000000000000000000" pitchFamily="2" charset="2"/>
              </a:rPr>
              <a:t> Relate to your own organisation: what would happen in your organisation? </a:t>
            </a:r>
            <a:endParaRPr lang="en-GB" dirty="0"/>
          </a:p>
        </p:txBody>
      </p:sp>
    </p:spTree>
    <p:extLst>
      <p:ext uri="{BB962C8B-B14F-4D97-AF65-F5344CB8AC3E}">
        <p14:creationId xmlns:p14="http://schemas.microsoft.com/office/powerpoint/2010/main" val="3804509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8B49-A6A6-4A92-BA20-5884616A0D0F}"/>
              </a:ext>
            </a:extLst>
          </p:cNvPr>
          <p:cNvSpPr>
            <a:spLocks noGrp="1"/>
          </p:cNvSpPr>
          <p:nvPr>
            <p:ph type="title"/>
          </p:nvPr>
        </p:nvSpPr>
        <p:spPr/>
        <p:txBody>
          <a:bodyPr/>
          <a:lstStyle/>
          <a:p>
            <a:r>
              <a:rPr lang="en-GB" dirty="0"/>
              <a:t>Profile </a:t>
            </a:r>
          </a:p>
        </p:txBody>
      </p:sp>
      <p:sp>
        <p:nvSpPr>
          <p:cNvPr id="3" name="Content Placeholder 2">
            <a:extLst>
              <a:ext uri="{FF2B5EF4-FFF2-40B4-BE49-F238E27FC236}">
                <a16:creationId xmlns:a16="http://schemas.microsoft.com/office/drawing/2014/main" id="{C35EF50F-10A2-4C6D-B907-4A7E51332B26}"/>
              </a:ext>
            </a:extLst>
          </p:cNvPr>
          <p:cNvSpPr>
            <a:spLocks noGrp="1"/>
          </p:cNvSpPr>
          <p:nvPr>
            <p:ph idx="1"/>
          </p:nvPr>
        </p:nvSpPr>
        <p:spPr>
          <a:xfrm>
            <a:off x="5350932" y="1267485"/>
            <a:ext cx="5302271" cy="4909478"/>
          </a:xfrm>
        </p:spPr>
        <p:txBody>
          <a:bodyPr>
            <a:normAutofit fontScale="92500" lnSpcReduction="10000"/>
          </a:bodyPr>
          <a:lstStyle/>
          <a:p>
            <a:pPr marL="0" indent="0">
              <a:buNone/>
            </a:pPr>
            <a:r>
              <a:rPr lang="en-GB" dirty="0"/>
              <a:t>Claudia: </a:t>
            </a:r>
          </a:p>
          <a:p>
            <a:r>
              <a:rPr lang="en-GB" dirty="0"/>
              <a:t>Overqualified for current position </a:t>
            </a:r>
          </a:p>
          <a:p>
            <a:r>
              <a:rPr lang="en-GB" dirty="0"/>
              <a:t>Different sector</a:t>
            </a:r>
          </a:p>
          <a:p>
            <a:r>
              <a:rPr lang="en-GB" dirty="0"/>
              <a:t>Social attitude during hiring process</a:t>
            </a:r>
          </a:p>
          <a:p>
            <a:r>
              <a:rPr lang="en-GB" dirty="0"/>
              <a:t>No info on family situation </a:t>
            </a:r>
          </a:p>
          <a:p>
            <a:r>
              <a:rPr lang="en-GB" dirty="0"/>
              <a:t>Declined new job in facility: </a:t>
            </a:r>
          </a:p>
          <a:p>
            <a:pPr lvl="1"/>
            <a:r>
              <a:rPr lang="en-GB" dirty="0"/>
              <a:t>Higher salary, but less access to technical areas </a:t>
            </a:r>
          </a:p>
          <a:p>
            <a:pPr lvl="1"/>
            <a:r>
              <a:rPr lang="en-GB" dirty="0"/>
              <a:t>More suitable for his qualification</a:t>
            </a:r>
          </a:p>
          <a:p>
            <a:r>
              <a:rPr lang="en-GB" dirty="0"/>
              <a:t>Always walking around </a:t>
            </a:r>
          </a:p>
          <a:p>
            <a:r>
              <a:rPr lang="en-GB" dirty="0"/>
              <a:t>Seems very tired all the time</a:t>
            </a:r>
          </a:p>
        </p:txBody>
      </p:sp>
      <p:pic>
        <p:nvPicPr>
          <p:cNvPr id="2050" name="Picture 2" descr="Download User-icon - Fa Fa User Circle - Full Size PNG Image - PNGkit">
            <a:extLst>
              <a:ext uri="{FF2B5EF4-FFF2-40B4-BE49-F238E27FC236}">
                <a16:creationId xmlns:a16="http://schemas.microsoft.com/office/drawing/2014/main" id="{01FCCA38-4738-4C08-A8E3-A82AF33A7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99620"/>
            <a:ext cx="4423604" cy="305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082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8B49-A6A6-4A92-BA20-5884616A0D0F}"/>
              </a:ext>
            </a:extLst>
          </p:cNvPr>
          <p:cNvSpPr>
            <a:spLocks noGrp="1"/>
          </p:cNvSpPr>
          <p:nvPr>
            <p:ph type="title"/>
          </p:nvPr>
        </p:nvSpPr>
        <p:spPr/>
        <p:txBody>
          <a:bodyPr/>
          <a:lstStyle/>
          <a:p>
            <a:r>
              <a:rPr lang="en-GB" dirty="0"/>
              <a:t>General info</a:t>
            </a:r>
          </a:p>
        </p:txBody>
      </p:sp>
      <p:sp>
        <p:nvSpPr>
          <p:cNvPr id="3" name="Content Placeholder 2">
            <a:extLst>
              <a:ext uri="{FF2B5EF4-FFF2-40B4-BE49-F238E27FC236}">
                <a16:creationId xmlns:a16="http://schemas.microsoft.com/office/drawing/2014/main" id="{C35EF50F-10A2-4C6D-B907-4A7E51332B26}"/>
              </a:ext>
            </a:extLst>
          </p:cNvPr>
          <p:cNvSpPr>
            <a:spLocks noGrp="1"/>
          </p:cNvSpPr>
          <p:nvPr>
            <p:ph idx="1"/>
          </p:nvPr>
        </p:nvSpPr>
        <p:spPr>
          <a:xfrm>
            <a:off x="5350932" y="1267485"/>
            <a:ext cx="5302271" cy="4909478"/>
          </a:xfrm>
        </p:spPr>
        <p:txBody>
          <a:bodyPr>
            <a:normAutofit/>
          </a:bodyPr>
          <a:lstStyle/>
          <a:p>
            <a:pPr marL="0" indent="0">
              <a:buNone/>
            </a:pPr>
            <a:r>
              <a:rPr lang="en-GB" dirty="0"/>
              <a:t>Claudia: </a:t>
            </a:r>
          </a:p>
          <a:p>
            <a:r>
              <a:rPr lang="en-GB" dirty="0"/>
              <a:t>Seems to have access to areas she doesn’t need to have access to </a:t>
            </a:r>
          </a:p>
          <a:p>
            <a:r>
              <a:rPr lang="en-GB" dirty="0"/>
              <a:t>Not open regarding her personal life </a:t>
            </a:r>
          </a:p>
        </p:txBody>
      </p:sp>
      <p:pic>
        <p:nvPicPr>
          <p:cNvPr id="2050" name="Picture 2" descr="Download User-icon - Fa Fa User Circle - Full Size PNG Image - PNGkit">
            <a:extLst>
              <a:ext uri="{FF2B5EF4-FFF2-40B4-BE49-F238E27FC236}">
                <a16:creationId xmlns:a16="http://schemas.microsoft.com/office/drawing/2014/main" id="{01FCCA38-4738-4C08-A8E3-A82AF33A7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99620"/>
            <a:ext cx="4423604" cy="305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566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AB83-EA5E-4448-BE22-4434380F1F2A}"/>
              </a:ext>
            </a:extLst>
          </p:cNvPr>
          <p:cNvSpPr>
            <a:spLocks noGrp="1"/>
          </p:cNvSpPr>
          <p:nvPr>
            <p:ph type="title"/>
          </p:nvPr>
        </p:nvSpPr>
        <p:spPr/>
        <p:txBody>
          <a:bodyPr/>
          <a:lstStyle/>
          <a:p>
            <a:r>
              <a:rPr lang="en-GB" dirty="0"/>
              <a:t>Exercise</a:t>
            </a:r>
          </a:p>
        </p:txBody>
      </p:sp>
      <p:sp>
        <p:nvSpPr>
          <p:cNvPr id="3" name="Content Placeholder 2">
            <a:extLst>
              <a:ext uri="{FF2B5EF4-FFF2-40B4-BE49-F238E27FC236}">
                <a16:creationId xmlns:a16="http://schemas.microsoft.com/office/drawing/2014/main" id="{F43C6F90-AF83-4F29-8417-12A840A0F7E6}"/>
              </a:ext>
            </a:extLst>
          </p:cNvPr>
          <p:cNvSpPr>
            <a:spLocks noGrp="1"/>
          </p:cNvSpPr>
          <p:nvPr>
            <p:ph idx="1"/>
          </p:nvPr>
        </p:nvSpPr>
        <p:spPr/>
        <p:txBody>
          <a:bodyPr/>
          <a:lstStyle/>
          <a:p>
            <a:r>
              <a:rPr lang="en-GB" dirty="0"/>
              <a:t>Discuss withing your group: </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What do you think of this this profile and general information;</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What could it mean : insider adversary/ not an insider adversary;</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Would you do something and how would you react; </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What could be the outcome if you DO something; </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What could be the outcome if you DON’T DO something;</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Who would you talk to, to have more information;</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What actions might have prevented Claudia to be in this position (pre employment, vetting,…)? </a:t>
            </a:r>
          </a:p>
          <a:p>
            <a:pPr marL="800100" lvl="1" indent="-342900">
              <a:lnSpc>
                <a:spcPct val="107000"/>
              </a:lnSpc>
              <a:spcAft>
                <a:spcPts val="80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Why would you react or not?</a:t>
            </a:r>
          </a:p>
          <a:p>
            <a:endParaRPr lang="en-GB" dirty="0"/>
          </a:p>
        </p:txBody>
      </p:sp>
    </p:spTree>
    <p:extLst>
      <p:ext uri="{BB962C8B-B14F-4D97-AF65-F5344CB8AC3E}">
        <p14:creationId xmlns:p14="http://schemas.microsoft.com/office/powerpoint/2010/main" val="334139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questions.png">
            <a:extLst>
              <a:ext uri="{FF2B5EF4-FFF2-40B4-BE49-F238E27FC236}">
                <a16:creationId xmlns:a16="http://schemas.microsoft.com/office/drawing/2014/main" id="{DB053659-BA6C-4950-9DF0-ABD3ED02AE77}"/>
              </a:ext>
            </a:extLst>
          </p:cNvPr>
          <p:cNvPicPr>
            <a:picLocks noChangeAspect="1"/>
          </p:cNvPicPr>
          <p:nvPr/>
        </p:nvPicPr>
        <p:blipFill rotWithShape="1">
          <a:blip r:embed="rId3" cstate="print">
            <a:alphaModFix amt="70000"/>
            <a:extLst>
              <a:ext uri="{28A0092B-C50C-407E-A947-70E740481C1C}">
                <a14:useLocalDpi xmlns:a14="http://schemas.microsoft.com/office/drawing/2010/main"/>
              </a:ext>
            </a:extLst>
          </a:blip>
          <a:srcRect/>
          <a:stretch/>
        </p:blipFill>
        <p:spPr bwMode="auto">
          <a:xfrm>
            <a:off x="-1"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9F36C5A-4F90-468D-9271-B07C4F74EDF8}"/>
              </a:ext>
            </a:extLst>
          </p:cNvPr>
          <p:cNvSpPr>
            <a:spLocks noGrp="1"/>
          </p:cNvSpPr>
          <p:nvPr>
            <p:ph type="title"/>
          </p:nvPr>
        </p:nvSpPr>
        <p:spPr>
          <a:xfrm>
            <a:off x="1104207" y="1645285"/>
            <a:ext cx="9815004" cy="748451"/>
          </a:xfrm>
        </p:spPr>
        <p:txBody>
          <a:bodyPr/>
          <a:lstStyle/>
          <a:p>
            <a:r>
              <a:rPr lang="nl-BE" dirty="0" err="1"/>
              <a:t>Mentimeter</a:t>
            </a:r>
            <a:r>
              <a:rPr lang="nl-BE" dirty="0"/>
              <a:t> </a:t>
            </a:r>
            <a:r>
              <a:rPr lang="nl-BE" dirty="0" err="1"/>
              <a:t>Questions</a:t>
            </a:r>
            <a:endParaRPr lang="nl-BE" dirty="0"/>
          </a:p>
        </p:txBody>
      </p:sp>
    </p:spTree>
    <p:extLst>
      <p:ext uri="{BB962C8B-B14F-4D97-AF65-F5344CB8AC3E}">
        <p14:creationId xmlns:p14="http://schemas.microsoft.com/office/powerpoint/2010/main" val="3219320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8F6B-51D3-48D2-85C5-7411474117AE}"/>
              </a:ext>
            </a:extLst>
          </p:cNvPr>
          <p:cNvSpPr>
            <a:spLocks noGrp="1"/>
          </p:cNvSpPr>
          <p:nvPr>
            <p:ph type="title"/>
          </p:nvPr>
        </p:nvSpPr>
        <p:spPr/>
        <p:txBody>
          <a:bodyPr/>
          <a:lstStyle/>
          <a:p>
            <a:r>
              <a:rPr lang="en-GB" dirty="0"/>
              <a:t>Exercise outline</a:t>
            </a:r>
          </a:p>
        </p:txBody>
      </p:sp>
      <p:sp>
        <p:nvSpPr>
          <p:cNvPr id="3" name="Content Placeholder 2">
            <a:extLst>
              <a:ext uri="{FF2B5EF4-FFF2-40B4-BE49-F238E27FC236}">
                <a16:creationId xmlns:a16="http://schemas.microsoft.com/office/drawing/2014/main" id="{9E0C4279-4F2C-44B5-B080-7E0DA50F6B6B}"/>
              </a:ext>
            </a:extLst>
          </p:cNvPr>
          <p:cNvSpPr>
            <a:spLocks noGrp="1"/>
          </p:cNvSpPr>
          <p:nvPr>
            <p:ph idx="1"/>
          </p:nvPr>
        </p:nvSpPr>
        <p:spPr/>
        <p:txBody>
          <a:bodyPr/>
          <a:lstStyle/>
          <a:p>
            <a:r>
              <a:rPr lang="en-GB" dirty="0"/>
              <a:t>1 role steps forward and explains the information they had and adds their evaluation</a:t>
            </a:r>
          </a:p>
          <a:p>
            <a:r>
              <a:rPr lang="en-GB" dirty="0"/>
              <a:t>The group of this role is divided into the 6 remaining groups</a:t>
            </a:r>
          </a:p>
        </p:txBody>
      </p:sp>
    </p:spTree>
    <p:extLst>
      <p:ext uri="{BB962C8B-B14F-4D97-AF65-F5344CB8AC3E}">
        <p14:creationId xmlns:p14="http://schemas.microsoft.com/office/powerpoint/2010/main" val="3782668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AB83-EA5E-4448-BE22-4434380F1F2A}"/>
              </a:ext>
            </a:extLst>
          </p:cNvPr>
          <p:cNvSpPr>
            <a:spLocks noGrp="1"/>
          </p:cNvSpPr>
          <p:nvPr>
            <p:ph type="title"/>
          </p:nvPr>
        </p:nvSpPr>
        <p:spPr/>
        <p:txBody>
          <a:bodyPr/>
          <a:lstStyle/>
          <a:p>
            <a:r>
              <a:rPr lang="en-GB" dirty="0"/>
              <a:t>Exercise</a:t>
            </a:r>
          </a:p>
        </p:txBody>
      </p:sp>
      <p:sp>
        <p:nvSpPr>
          <p:cNvPr id="3" name="Content Placeholder 2">
            <a:extLst>
              <a:ext uri="{FF2B5EF4-FFF2-40B4-BE49-F238E27FC236}">
                <a16:creationId xmlns:a16="http://schemas.microsoft.com/office/drawing/2014/main" id="{F43C6F90-AF83-4F29-8417-12A840A0F7E6}"/>
              </a:ext>
            </a:extLst>
          </p:cNvPr>
          <p:cNvSpPr>
            <a:spLocks noGrp="1"/>
          </p:cNvSpPr>
          <p:nvPr>
            <p:ph idx="1"/>
          </p:nvPr>
        </p:nvSpPr>
        <p:spPr/>
        <p:txBody>
          <a:bodyPr/>
          <a:lstStyle/>
          <a:p>
            <a:r>
              <a:rPr lang="en-GB" dirty="0"/>
              <a:t>Discuss withing your group: </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What do you think of this additional piece of information;</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What could it mean : insider adversary/ not an insider adversary;</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Would you do something and how would you react; </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What could be the outcome if you DO something; </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What could be the outcome if you DON’T DO something;</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Who would you talk to, to have more information;</a:t>
            </a:r>
          </a:p>
          <a:p>
            <a:pPr marL="800100" lvl="1" indent="-342900">
              <a:lnSpc>
                <a:spcPct val="107000"/>
              </a:lnSpc>
              <a:spcAft>
                <a:spcPts val="800"/>
              </a:spcAft>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Arial" panose="020B0604020202020204" pitchFamily="34" charset="0"/>
              </a:rPr>
              <a:t>Why would you react or not?</a:t>
            </a:r>
          </a:p>
          <a:p>
            <a:endParaRPr lang="en-GB" dirty="0"/>
          </a:p>
        </p:txBody>
      </p:sp>
    </p:spTree>
    <p:extLst>
      <p:ext uri="{BB962C8B-B14F-4D97-AF65-F5344CB8AC3E}">
        <p14:creationId xmlns:p14="http://schemas.microsoft.com/office/powerpoint/2010/main" val="370397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questions.png">
            <a:extLst>
              <a:ext uri="{FF2B5EF4-FFF2-40B4-BE49-F238E27FC236}">
                <a16:creationId xmlns:a16="http://schemas.microsoft.com/office/drawing/2014/main" id="{DB053659-BA6C-4950-9DF0-ABD3ED02AE77}"/>
              </a:ext>
            </a:extLst>
          </p:cNvPr>
          <p:cNvPicPr>
            <a:picLocks noChangeAspect="1"/>
          </p:cNvPicPr>
          <p:nvPr/>
        </p:nvPicPr>
        <p:blipFill rotWithShape="1">
          <a:blip r:embed="rId3" cstate="print">
            <a:alphaModFix amt="70000"/>
            <a:extLst>
              <a:ext uri="{28A0092B-C50C-407E-A947-70E740481C1C}">
                <a14:useLocalDpi xmlns:a14="http://schemas.microsoft.com/office/drawing/2010/main"/>
              </a:ext>
            </a:extLst>
          </a:blip>
          <a:srcRect/>
          <a:stretch/>
        </p:blipFill>
        <p:spPr bwMode="auto">
          <a:xfrm>
            <a:off x="-1"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A9F36C5A-4F90-468D-9271-B07C4F74EDF8}"/>
              </a:ext>
            </a:extLst>
          </p:cNvPr>
          <p:cNvSpPr>
            <a:spLocks noGrp="1"/>
          </p:cNvSpPr>
          <p:nvPr>
            <p:ph type="title"/>
          </p:nvPr>
        </p:nvSpPr>
        <p:spPr>
          <a:xfrm>
            <a:off x="1104207" y="1645285"/>
            <a:ext cx="9815004" cy="748451"/>
          </a:xfrm>
        </p:spPr>
        <p:txBody>
          <a:bodyPr/>
          <a:lstStyle/>
          <a:p>
            <a:r>
              <a:rPr lang="nl-BE" dirty="0" err="1"/>
              <a:t>Mentimeter</a:t>
            </a:r>
            <a:r>
              <a:rPr lang="nl-BE" dirty="0"/>
              <a:t> </a:t>
            </a:r>
            <a:r>
              <a:rPr lang="nl-BE" dirty="0" err="1"/>
              <a:t>Questions</a:t>
            </a:r>
            <a:endParaRPr lang="nl-BE" dirty="0"/>
          </a:p>
        </p:txBody>
      </p:sp>
    </p:spTree>
    <p:extLst>
      <p:ext uri="{BB962C8B-B14F-4D97-AF65-F5344CB8AC3E}">
        <p14:creationId xmlns:p14="http://schemas.microsoft.com/office/powerpoint/2010/main" val="415398136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6B7AA36-23DF-4619-9260-DE009BAF674D}" vid="{3B92F957-C1EA-4E20-B439-02D66486A2EF}"/>
    </a:ext>
  </a:extLst>
</a:theme>
</file>

<file path=ppt/theme/theme2.xml><?xml version="1.0" encoding="utf-8"?>
<a:theme xmlns:a="http://schemas.openxmlformats.org/drawingml/2006/main" name="1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856E40EA9D9A4895458937E7A6B166" ma:contentTypeVersion="10" ma:contentTypeDescription="Create a new document." ma:contentTypeScope="" ma:versionID="90b8a222bf1f64f8cd8f973b09470423">
  <xsd:schema xmlns:xsd="http://www.w3.org/2001/XMLSchema" xmlns:xs="http://www.w3.org/2001/XMLSchema" xmlns:p="http://schemas.microsoft.com/office/2006/metadata/properties" xmlns:ns2="37b52865-318e-49f8-b75b-f5fe9724f52f" xmlns:ns3="91570d71-1c52-4086-afd3-ff04d6d1f4c7" targetNamespace="http://schemas.microsoft.com/office/2006/metadata/properties" ma:root="true" ma:fieldsID="1f0e32ed67b1c49954dd5f5017158d13" ns2:_="" ns3:_="">
    <xsd:import namespace="37b52865-318e-49f8-b75b-f5fe9724f52f"/>
    <xsd:import namespace="91570d71-1c52-4086-afd3-ff04d6d1f4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52865-318e-49f8-b75b-f5fe9724f5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570d71-1c52-4086-afd3-ff04d6d1f4c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3554D2-A662-4929-9670-D3FBCEDAB87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A7E0C37-88F3-4056-8235-BB6BE618DD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b52865-318e-49f8-b75b-f5fe9724f52f"/>
    <ds:schemaRef ds:uri="91570d71-1c52-4086-afd3-ff04d6d1f4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330008-E698-47FF-B02E-FDCE6E1825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IWG_PPT_Template_Rev1</Template>
  <TotalTime>7341</TotalTime>
  <Words>949</Words>
  <Application>Microsoft Office PowerPoint</Application>
  <PresentationFormat>Widescreen</PresentationFormat>
  <Paragraphs>107</Paragraphs>
  <Slides>16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Marianne</vt:lpstr>
      <vt:lpstr>Symbol</vt:lpstr>
      <vt:lpstr>1_Office Theme</vt:lpstr>
      <vt:lpstr>1_MINISTÈRIEL</vt:lpstr>
      <vt:lpstr>FG Trustworthiness &amp; Reliability  Exercise on Behavioural Observation </vt:lpstr>
      <vt:lpstr>Exercise outline</vt:lpstr>
      <vt:lpstr>Profile </vt:lpstr>
      <vt:lpstr>General info</vt:lpstr>
      <vt:lpstr>Exercise</vt:lpstr>
      <vt:lpstr>Mentimeter Questions</vt:lpstr>
      <vt:lpstr>Exercise outline</vt:lpstr>
      <vt:lpstr>Exercise</vt:lpstr>
      <vt:lpstr>Mentimeter Questions</vt:lpstr>
      <vt:lpstr>Exercise outline</vt:lpstr>
      <vt:lpstr>Exercise</vt:lpstr>
      <vt:lpstr>Mentimeter Questions</vt:lpstr>
      <vt:lpstr>All additional Signs</vt:lpstr>
      <vt:lpstr>Exercise</vt:lpstr>
      <vt:lpstr>Volunteer to talk to Claudia!</vt:lpstr>
      <vt:lpstr>Trustworthiness &amp; Reliability of Claudia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Noonan, Christine F</dc:creator>
  <cp:lastModifiedBy>DE LAET Lisa</cp:lastModifiedBy>
  <cp:revision>74</cp:revision>
  <dcterms:created xsi:type="dcterms:W3CDTF">2021-03-10T19:17:20Z</dcterms:created>
  <dcterms:modified xsi:type="dcterms:W3CDTF">2023-09-19T10:45:13Z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0x0101001B856E40EA9D9A4895458937E7A6B166</vt:lpwstr>
  </property>
</Properties>
</file>